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9"/>
  </p:notesMasterIdLst>
  <p:sldIdLst>
    <p:sldId id="269" r:id="rId5"/>
    <p:sldId id="275" r:id="rId6"/>
    <p:sldId id="279" r:id="rId7"/>
    <p:sldId id="270" r:id="rId8"/>
    <p:sldId id="271" r:id="rId9"/>
    <p:sldId id="280" r:id="rId10"/>
    <p:sldId id="272" r:id="rId11"/>
    <p:sldId id="283" r:id="rId12"/>
    <p:sldId id="284" r:id="rId13"/>
    <p:sldId id="273" r:id="rId14"/>
    <p:sldId id="274" r:id="rId15"/>
    <p:sldId id="285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5E4B4-6099-A8A4-6890-3648A6A6B7C6}" v="239" dt="2019-12-10T17:01:58.541"/>
    <p1510:client id="{24835244-C693-D798-A8B2-73AAD8CC3AA5}" v="2282" dt="2019-12-10T06:12:18.699"/>
    <p1510:client id="{2CF740E0-5574-4CF2-963C-7309FFEB4076}" v="17" dt="2019-12-10T01:21:58.817"/>
    <p1510:client id="{3B8742FE-9E62-07B4-DCE2-B36D8633E55A}" v="4" dt="2019-12-10T01:21:15.476"/>
    <p1510:client id="{593E2F14-4F5A-4E80-A245-80631833C0AE}" v="5" dt="2019-12-10T04:07:56.180"/>
    <p1510:client id="{8282DE6D-B7CC-C565-111D-7FD9CA5BFCE8}" v="20" dt="2019-12-10T16:52:57.358"/>
    <p1510:client id="{84760020-9983-28A8-B68C-57068563DCAE}" v="127" dt="2019-12-10T01:46:08.239"/>
    <p1510:client id="{945E4C71-48D5-9882-8D6D-5831D05976E7}" v="12" dt="2019-12-10T06:14:18.463"/>
    <p1510:client id="{9479EEA1-8AD0-43E9-8EC5-E0C79F378446}" v="5" dt="2019-12-10T03:37:16.782"/>
    <p1510:client id="{995A4956-F636-418A-8C5D-7D1FB6804749}" v="39" dt="2019-12-10T01:20:37.528"/>
    <p1510:client id="{9D8EE6F8-9E04-3E9B-6C80-A65FEB62F299}" v="1797" dt="2019-12-10T09:21:36.381"/>
    <p1510:client id="{CCE8AD84-E953-24E4-F518-B401F40B6BBB}" v="359" dt="2019-12-10T09:29:37.679"/>
    <p1510:client id="{E6BCC84F-6028-F9C2-3AA5-42DB509FD05E}" v="123" dt="2019-12-10T16:38:13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photos.google.com/share/AF1QipOgZwARnLJ3OsgZSOQMf0OTx3ny7h4GOz4u2rB4eLg_n0-8Xie4o3Y3JzAPlK4V8Q/photo/AF1QipP_BheAVXz4xm_z81AsXTBsZx-oN4x4eV0rTZvz?key=SHcyM3pnRVQ4WGxjOEQ0NHNhaGNtNjZLSmlHRnhR" TargetMode="External"/><Relationship Id="rId7" Type="http://schemas.openxmlformats.org/officeDocument/2006/relationships/image" Target="../media/image47.svg"/><Relationship Id="rId2" Type="http://schemas.openxmlformats.org/officeDocument/2006/relationships/hyperlink" Target="https://photos.google.com/share/AF1QipOrqMEgd7eeRw3NZQ4mvd80nQAz7mkWd1P61WKH-9Ah7lI7IsTdm-6zk3D6MRCfdg/photo/AF1QipOKjIUGvc1dFMzeEIkSpk7armEVlkEvQlK9rHTJ?key=NnREeVRESl9FaVJpY3JoSXA0ZGlZS0pZdmdlOS1B" TargetMode="External"/><Relationship Id="rId1" Type="http://schemas.openxmlformats.org/officeDocument/2006/relationships/hyperlink" Target="https://photos.google.com/share/AF1QipMvGH246Zk0IAaHUVetxQutkP9Pk2pPXp2sDgrrIrsr_6ZPq34khcH3bflmCqksFw/photo/AF1QipPRGhNYXbMXSn_4xJWoXzK1X0YSIAtPQz0Lnsag?key=OWtBLWhoczJoeXFUUXBzOU12ZW10YW9pLUJENmVB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hyperlink" Target="https://photos.google.com/share/AF1QipMvGH246Zk0IAaHUVetxQutkP9Pk2pPXp2sDgrrIrsr_6ZPq34khcH3bflmCqksFw/photo/AF1QipPRGhNYXbMXSn_4xJWoXzK1X0YSIAtPQz0Lnsag?key=OWtBLWhoczJoeXFUUXBzOU12ZW10YW9pLUJENmVB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hyperlink" Target="https://photos.google.com/share/AF1QipOrqMEgd7eeRw3NZQ4mvd80nQAz7mkWd1P61WKH-9Ah7lI7IsTdm-6zk3D6MRCfdg/photo/AF1QipOKjIUGvc1dFMzeEIkSpk7armEVlkEvQlK9rHTJ?key=NnREeVRESl9FaVJpY3JoSXA0ZGlZS0pZdmdlOS1B" TargetMode="External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hyperlink" Target="https://photos.google.com/share/AF1QipOgZwARnLJ3OsgZSOQMf0OTx3ny7h4GOz4u2rB4eLg_n0-8Xie4o3Y3JzAPlK4V8Q/photo/AF1QipP_BheAVXz4xm_z81AsXTBsZx-oN4x4eV0rTZvz?key=SHcyM3pnRVQ4WGxjOEQ0NHNhaGNtNjZLSmlHRnhR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151036-6489-4A3D-83F7-0A76EB31E4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5F5DF2-EA2F-4EC4-8CC4-5D00746F9A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ASL??</a:t>
          </a:r>
        </a:p>
      </dgm:t>
    </dgm:pt>
    <dgm:pt modelId="{B3D99111-26C4-4BA1-9057-ED37274D9267}" type="parTrans" cxnId="{56B6F0FC-F8FF-4783-85A1-EFB9ED2548C2}">
      <dgm:prSet/>
      <dgm:spPr/>
      <dgm:t>
        <a:bodyPr/>
        <a:lstStyle/>
        <a:p>
          <a:endParaRPr lang="en-US"/>
        </a:p>
      </dgm:t>
    </dgm:pt>
    <dgm:pt modelId="{C281A471-61DC-4E98-AE63-C57E577D02A5}" type="sibTrans" cxnId="{56B6F0FC-F8FF-4783-85A1-EFB9ED2548C2}">
      <dgm:prSet/>
      <dgm:spPr/>
      <dgm:t>
        <a:bodyPr/>
        <a:lstStyle/>
        <a:p>
          <a:endParaRPr lang="en-US"/>
        </a:p>
      </dgm:t>
    </dgm:pt>
    <dgm:pt modelId="{DEC55B83-C9DA-4D90-B730-07E07FBD0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a system which makes life a little easy for such people.</a:t>
          </a:r>
        </a:p>
      </dgm:t>
    </dgm:pt>
    <dgm:pt modelId="{794FD501-CC53-406F-BCF4-4E7AD8E8D44F}" type="parTrans" cxnId="{355641B7-285D-4AB2-8B7F-E7185F61BD8D}">
      <dgm:prSet/>
      <dgm:spPr/>
      <dgm:t>
        <a:bodyPr/>
        <a:lstStyle/>
        <a:p>
          <a:endParaRPr lang="en-US"/>
        </a:p>
      </dgm:t>
    </dgm:pt>
    <dgm:pt modelId="{C6C9E0F4-77B2-46CD-A913-CB7EB1315AD3}" type="sibTrans" cxnId="{355641B7-285D-4AB2-8B7F-E7185F61BD8D}">
      <dgm:prSet/>
      <dgm:spPr/>
      <dgm:t>
        <a:bodyPr/>
        <a:lstStyle/>
        <a:p>
          <a:endParaRPr lang="en-US"/>
        </a:p>
      </dgm:t>
    </dgm:pt>
    <dgm:pt modelId="{9CF8B8CC-BC71-4E79-9D23-7C4B3BDF2E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Control the motion of the robot as per the ASL commands.</a:t>
          </a:r>
        </a:p>
      </dgm:t>
    </dgm:pt>
    <dgm:pt modelId="{3F347D23-5282-477D-9816-93D528050C7B}" type="parTrans" cxnId="{7258AB39-76E5-4AD9-9799-5356FF01F37D}">
      <dgm:prSet/>
      <dgm:spPr/>
      <dgm:t>
        <a:bodyPr/>
        <a:lstStyle/>
        <a:p>
          <a:endParaRPr lang="en-US"/>
        </a:p>
      </dgm:t>
    </dgm:pt>
    <dgm:pt modelId="{7A489BC2-74C1-42CE-A2DC-9D994F014A64}" type="sibTrans" cxnId="{7258AB39-76E5-4AD9-9799-5356FF01F37D}">
      <dgm:prSet/>
      <dgm:spPr/>
      <dgm:t>
        <a:bodyPr/>
        <a:lstStyle/>
        <a:p>
          <a:endParaRPr lang="en-US"/>
        </a:p>
      </dgm:t>
    </dgm:pt>
    <dgm:pt modelId="{307D1F4C-B444-4DF2-B8DB-2B2EA050E7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Extension to the idea: Full pledged support system for remote access.</a:t>
          </a:r>
        </a:p>
      </dgm:t>
    </dgm:pt>
    <dgm:pt modelId="{941F4E3F-2310-4A4D-B85C-96325AB0E6AC}" type="parTrans" cxnId="{2851B328-3D53-453D-A4AE-DA10C8DB88A0}">
      <dgm:prSet/>
      <dgm:spPr/>
      <dgm:t>
        <a:bodyPr/>
        <a:lstStyle/>
        <a:p>
          <a:endParaRPr lang="en-US"/>
        </a:p>
      </dgm:t>
    </dgm:pt>
    <dgm:pt modelId="{F1FADD3D-9381-4F0A-ABC4-0AD3F9043CF5}" type="sibTrans" cxnId="{2851B328-3D53-453D-A4AE-DA10C8DB88A0}">
      <dgm:prSet/>
      <dgm:spPr/>
      <dgm:t>
        <a:bodyPr/>
        <a:lstStyle/>
        <a:p>
          <a:endParaRPr lang="en-US"/>
        </a:p>
      </dgm:t>
    </dgm:pt>
    <dgm:pt modelId="{21FC0A09-45EB-4558-9682-A8BE319FF2E0}" type="pres">
      <dgm:prSet presAssocID="{84151036-6489-4A3D-83F7-0A76EB31E4EA}" presName="root" presStyleCnt="0">
        <dgm:presLayoutVars>
          <dgm:dir/>
          <dgm:resizeHandles val="exact"/>
        </dgm:presLayoutVars>
      </dgm:prSet>
      <dgm:spPr/>
    </dgm:pt>
    <dgm:pt modelId="{4C85778B-718F-4C58-A2F9-312EE3818DD3}" type="pres">
      <dgm:prSet presAssocID="{285F5DF2-EA2F-4EC4-8CC4-5D00746F9AE6}" presName="compNode" presStyleCnt="0"/>
      <dgm:spPr/>
    </dgm:pt>
    <dgm:pt modelId="{62BC9390-65B1-440F-BB43-AA9F61A510F3}" type="pres">
      <dgm:prSet presAssocID="{285F5DF2-EA2F-4EC4-8CC4-5D00746F9AE6}" presName="bgRect" presStyleLbl="bgShp" presStyleIdx="0" presStyleCnt="4"/>
      <dgm:spPr/>
    </dgm:pt>
    <dgm:pt modelId="{E819413E-65A3-4FE9-90FB-A46712329605}" type="pres">
      <dgm:prSet presAssocID="{285F5DF2-EA2F-4EC4-8CC4-5D00746F9A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2AB3FD0D-741E-4946-A203-4A116F75E098}" type="pres">
      <dgm:prSet presAssocID="{285F5DF2-EA2F-4EC4-8CC4-5D00746F9AE6}" presName="spaceRect" presStyleCnt="0"/>
      <dgm:spPr/>
    </dgm:pt>
    <dgm:pt modelId="{3D3ABD6E-F94F-4510-90EF-6D7681898D3C}" type="pres">
      <dgm:prSet presAssocID="{285F5DF2-EA2F-4EC4-8CC4-5D00746F9AE6}" presName="parTx" presStyleLbl="revTx" presStyleIdx="0" presStyleCnt="4">
        <dgm:presLayoutVars>
          <dgm:chMax val="0"/>
          <dgm:chPref val="0"/>
        </dgm:presLayoutVars>
      </dgm:prSet>
      <dgm:spPr/>
    </dgm:pt>
    <dgm:pt modelId="{F57626B6-CB57-46DA-80B4-36783CF19504}" type="pres">
      <dgm:prSet presAssocID="{C281A471-61DC-4E98-AE63-C57E577D02A5}" presName="sibTrans" presStyleCnt="0"/>
      <dgm:spPr/>
    </dgm:pt>
    <dgm:pt modelId="{E101D27B-D62A-4FA5-A1F1-7CB02E4F6743}" type="pres">
      <dgm:prSet presAssocID="{DEC55B83-C9DA-4D90-B730-07E07FBD0088}" presName="compNode" presStyleCnt="0"/>
      <dgm:spPr/>
    </dgm:pt>
    <dgm:pt modelId="{93EA91A0-57FC-4CA9-A558-B1ACEE708E62}" type="pres">
      <dgm:prSet presAssocID="{DEC55B83-C9DA-4D90-B730-07E07FBD0088}" presName="bgRect" presStyleLbl="bgShp" presStyleIdx="1" presStyleCnt="4"/>
      <dgm:spPr/>
    </dgm:pt>
    <dgm:pt modelId="{B944DDBB-AE9D-40EE-BD0A-252C1A436484}" type="pres">
      <dgm:prSet presAssocID="{DEC55B83-C9DA-4D90-B730-07E07FBD00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76DB136-C7FA-4DA7-95DB-EF32993A8412}" type="pres">
      <dgm:prSet presAssocID="{DEC55B83-C9DA-4D90-B730-07E07FBD0088}" presName="spaceRect" presStyleCnt="0"/>
      <dgm:spPr/>
    </dgm:pt>
    <dgm:pt modelId="{105D35EB-0C4C-44B6-AF1E-BB6B7229421F}" type="pres">
      <dgm:prSet presAssocID="{DEC55B83-C9DA-4D90-B730-07E07FBD0088}" presName="parTx" presStyleLbl="revTx" presStyleIdx="1" presStyleCnt="4">
        <dgm:presLayoutVars>
          <dgm:chMax val="0"/>
          <dgm:chPref val="0"/>
        </dgm:presLayoutVars>
      </dgm:prSet>
      <dgm:spPr/>
    </dgm:pt>
    <dgm:pt modelId="{1AC44E62-F1C5-4623-9AC6-C8C16B0C1A62}" type="pres">
      <dgm:prSet presAssocID="{C6C9E0F4-77B2-46CD-A913-CB7EB1315AD3}" presName="sibTrans" presStyleCnt="0"/>
      <dgm:spPr/>
    </dgm:pt>
    <dgm:pt modelId="{2A1CC5FA-0B8F-4970-87CF-E31369FE7215}" type="pres">
      <dgm:prSet presAssocID="{9CF8B8CC-BC71-4E79-9D23-7C4B3BDF2EF6}" presName="compNode" presStyleCnt="0"/>
      <dgm:spPr/>
    </dgm:pt>
    <dgm:pt modelId="{4F39EFF1-F9E9-497A-BBB7-DCFE25530500}" type="pres">
      <dgm:prSet presAssocID="{9CF8B8CC-BC71-4E79-9D23-7C4B3BDF2EF6}" presName="bgRect" presStyleLbl="bgShp" presStyleIdx="2" presStyleCnt="4"/>
      <dgm:spPr/>
    </dgm:pt>
    <dgm:pt modelId="{2C99C426-65D8-4A21-8F3E-E912112809D4}" type="pres">
      <dgm:prSet presAssocID="{9CF8B8CC-BC71-4E79-9D23-7C4B3BDF2E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BECF9A8-2DAD-43B3-AF1F-B92EF891C6B4}" type="pres">
      <dgm:prSet presAssocID="{9CF8B8CC-BC71-4E79-9D23-7C4B3BDF2EF6}" presName="spaceRect" presStyleCnt="0"/>
      <dgm:spPr/>
    </dgm:pt>
    <dgm:pt modelId="{854DBE22-2BBE-4FE0-BA60-B7ADD504C856}" type="pres">
      <dgm:prSet presAssocID="{9CF8B8CC-BC71-4E79-9D23-7C4B3BDF2EF6}" presName="parTx" presStyleLbl="revTx" presStyleIdx="2" presStyleCnt="4">
        <dgm:presLayoutVars>
          <dgm:chMax val="0"/>
          <dgm:chPref val="0"/>
        </dgm:presLayoutVars>
      </dgm:prSet>
      <dgm:spPr/>
    </dgm:pt>
    <dgm:pt modelId="{5ED36E9C-3115-4149-8BCB-18E92C40FB3C}" type="pres">
      <dgm:prSet presAssocID="{7A489BC2-74C1-42CE-A2DC-9D994F014A64}" presName="sibTrans" presStyleCnt="0"/>
      <dgm:spPr/>
    </dgm:pt>
    <dgm:pt modelId="{ACF19CCD-4CA6-4A29-B622-F456FDA13889}" type="pres">
      <dgm:prSet presAssocID="{307D1F4C-B444-4DF2-B8DB-2B2EA050E7F4}" presName="compNode" presStyleCnt="0"/>
      <dgm:spPr/>
    </dgm:pt>
    <dgm:pt modelId="{47075769-4803-42E7-86D2-11BB88A973DA}" type="pres">
      <dgm:prSet presAssocID="{307D1F4C-B444-4DF2-B8DB-2B2EA050E7F4}" presName="bgRect" presStyleLbl="bgShp" presStyleIdx="3" presStyleCnt="4"/>
      <dgm:spPr/>
    </dgm:pt>
    <dgm:pt modelId="{3309C5AC-F360-47F5-984F-18DEE5A40882}" type="pres">
      <dgm:prSet presAssocID="{307D1F4C-B444-4DF2-B8DB-2B2EA050E7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13A3DE15-5A2B-4A78-A647-8E8614E3CD4C}" type="pres">
      <dgm:prSet presAssocID="{307D1F4C-B444-4DF2-B8DB-2B2EA050E7F4}" presName="spaceRect" presStyleCnt="0"/>
      <dgm:spPr/>
    </dgm:pt>
    <dgm:pt modelId="{766FE835-CA6D-467C-8BB2-9916CF8AD65B}" type="pres">
      <dgm:prSet presAssocID="{307D1F4C-B444-4DF2-B8DB-2B2EA050E7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6D50315-FF5D-49D1-A338-89780F3A6BDC}" type="presOf" srcId="{307D1F4C-B444-4DF2-B8DB-2B2EA050E7F4}" destId="{766FE835-CA6D-467C-8BB2-9916CF8AD65B}" srcOrd="0" destOrd="0" presId="urn:microsoft.com/office/officeart/2018/2/layout/IconVerticalSolidList"/>
    <dgm:cxn modelId="{2851B328-3D53-453D-A4AE-DA10C8DB88A0}" srcId="{84151036-6489-4A3D-83F7-0A76EB31E4EA}" destId="{307D1F4C-B444-4DF2-B8DB-2B2EA050E7F4}" srcOrd="3" destOrd="0" parTransId="{941F4E3F-2310-4A4D-B85C-96325AB0E6AC}" sibTransId="{F1FADD3D-9381-4F0A-ABC4-0AD3F9043CF5}"/>
    <dgm:cxn modelId="{549A5331-B4A1-413B-AE23-BFE1D0509009}" type="presOf" srcId="{84151036-6489-4A3D-83F7-0A76EB31E4EA}" destId="{21FC0A09-45EB-4558-9682-A8BE319FF2E0}" srcOrd="0" destOrd="0" presId="urn:microsoft.com/office/officeart/2018/2/layout/IconVerticalSolidList"/>
    <dgm:cxn modelId="{7258AB39-76E5-4AD9-9799-5356FF01F37D}" srcId="{84151036-6489-4A3D-83F7-0A76EB31E4EA}" destId="{9CF8B8CC-BC71-4E79-9D23-7C4B3BDF2EF6}" srcOrd="2" destOrd="0" parTransId="{3F347D23-5282-477D-9816-93D528050C7B}" sibTransId="{7A489BC2-74C1-42CE-A2DC-9D994F014A64}"/>
    <dgm:cxn modelId="{C0521A91-FCD3-4919-A7ED-41E41ED003D0}" type="presOf" srcId="{DEC55B83-C9DA-4D90-B730-07E07FBD0088}" destId="{105D35EB-0C4C-44B6-AF1E-BB6B7229421F}" srcOrd="0" destOrd="0" presId="urn:microsoft.com/office/officeart/2018/2/layout/IconVerticalSolidList"/>
    <dgm:cxn modelId="{B1C33AAD-76BC-4053-BDAB-57682AFAA4FB}" type="presOf" srcId="{9CF8B8CC-BC71-4E79-9D23-7C4B3BDF2EF6}" destId="{854DBE22-2BBE-4FE0-BA60-B7ADD504C856}" srcOrd="0" destOrd="0" presId="urn:microsoft.com/office/officeart/2018/2/layout/IconVerticalSolidList"/>
    <dgm:cxn modelId="{355641B7-285D-4AB2-8B7F-E7185F61BD8D}" srcId="{84151036-6489-4A3D-83F7-0A76EB31E4EA}" destId="{DEC55B83-C9DA-4D90-B730-07E07FBD0088}" srcOrd="1" destOrd="0" parTransId="{794FD501-CC53-406F-BCF4-4E7AD8E8D44F}" sibTransId="{C6C9E0F4-77B2-46CD-A913-CB7EB1315AD3}"/>
    <dgm:cxn modelId="{C3BAA3ED-72BB-4F6C-A990-F2A7368F488A}" type="presOf" srcId="{285F5DF2-EA2F-4EC4-8CC4-5D00746F9AE6}" destId="{3D3ABD6E-F94F-4510-90EF-6D7681898D3C}" srcOrd="0" destOrd="0" presId="urn:microsoft.com/office/officeart/2018/2/layout/IconVerticalSolidList"/>
    <dgm:cxn modelId="{56B6F0FC-F8FF-4783-85A1-EFB9ED2548C2}" srcId="{84151036-6489-4A3D-83F7-0A76EB31E4EA}" destId="{285F5DF2-EA2F-4EC4-8CC4-5D00746F9AE6}" srcOrd="0" destOrd="0" parTransId="{B3D99111-26C4-4BA1-9057-ED37274D9267}" sibTransId="{C281A471-61DC-4E98-AE63-C57E577D02A5}"/>
    <dgm:cxn modelId="{EF54602D-61B7-40D2-918A-AD87C288961D}" type="presParOf" srcId="{21FC0A09-45EB-4558-9682-A8BE319FF2E0}" destId="{4C85778B-718F-4C58-A2F9-312EE3818DD3}" srcOrd="0" destOrd="0" presId="urn:microsoft.com/office/officeart/2018/2/layout/IconVerticalSolidList"/>
    <dgm:cxn modelId="{EC6BD9E4-16E7-4CA9-90BF-90FF88E64F02}" type="presParOf" srcId="{4C85778B-718F-4C58-A2F9-312EE3818DD3}" destId="{62BC9390-65B1-440F-BB43-AA9F61A510F3}" srcOrd="0" destOrd="0" presId="urn:microsoft.com/office/officeart/2018/2/layout/IconVerticalSolidList"/>
    <dgm:cxn modelId="{75B7107E-398B-4EC9-984B-F56B5B044FCF}" type="presParOf" srcId="{4C85778B-718F-4C58-A2F9-312EE3818DD3}" destId="{E819413E-65A3-4FE9-90FB-A46712329605}" srcOrd="1" destOrd="0" presId="urn:microsoft.com/office/officeart/2018/2/layout/IconVerticalSolidList"/>
    <dgm:cxn modelId="{EBC51288-5897-454B-9474-C4A487AA59D4}" type="presParOf" srcId="{4C85778B-718F-4C58-A2F9-312EE3818DD3}" destId="{2AB3FD0D-741E-4946-A203-4A116F75E098}" srcOrd="2" destOrd="0" presId="urn:microsoft.com/office/officeart/2018/2/layout/IconVerticalSolidList"/>
    <dgm:cxn modelId="{6DCFA626-0077-45AA-A93B-87D08808F48C}" type="presParOf" srcId="{4C85778B-718F-4C58-A2F9-312EE3818DD3}" destId="{3D3ABD6E-F94F-4510-90EF-6D7681898D3C}" srcOrd="3" destOrd="0" presId="urn:microsoft.com/office/officeart/2018/2/layout/IconVerticalSolidList"/>
    <dgm:cxn modelId="{B801F11C-5F1C-4D9A-9DC3-B79B1DD170D1}" type="presParOf" srcId="{21FC0A09-45EB-4558-9682-A8BE319FF2E0}" destId="{F57626B6-CB57-46DA-80B4-36783CF19504}" srcOrd="1" destOrd="0" presId="urn:microsoft.com/office/officeart/2018/2/layout/IconVerticalSolidList"/>
    <dgm:cxn modelId="{B4AC68BE-AE46-4FFF-8453-7702A10E1F00}" type="presParOf" srcId="{21FC0A09-45EB-4558-9682-A8BE319FF2E0}" destId="{E101D27B-D62A-4FA5-A1F1-7CB02E4F6743}" srcOrd="2" destOrd="0" presId="urn:microsoft.com/office/officeart/2018/2/layout/IconVerticalSolidList"/>
    <dgm:cxn modelId="{0D519CF2-ED55-4939-987A-5ADB39812B51}" type="presParOf" srcId="{E101D27B-D62A-4FA5-A1F1-7CB02E4F6743}" destId="{93EA91A0-57FC-4CA9-A558-B1ACEE708E62}" srcOrd="0" destOrd="0" presId="urn:microsoft.com/office/officeart/2018/2/layout/IconVerticalSolidList"/>
    <dgm:cxn modelId="{459FAD94-BE8A-4D7D-BDF7-A4D575C8E201}" type="presParOf" srcId="{E101D27B-D62A-4FA5-A1F1-7CB02E4F6743}" destId="{B944DDBB-AE9D-40EE-BD0A-252C1A436484}" srcOrd="1" destOrd="0" presId="urn:microsoft.com/office/officeart/2018/2/layout/IconVerticalSolidList"/>
    <dgm:cxn modelId="{A04A95B0-D5C3-4E3B-99C8-9281BDD2FD3B}" type="presParOf" srcId="{E101D27B-D62A-4FA5-A1F1-7CB02E4F6743}" destId="{276DB136-C7FA-4DA7-95DB-EF32993A8412}" srcOrd="2" destOrd="0" presId="urn:microsoft.com/office/officeart/2018/2/layout/IconVerticalSolidList"/>
    <dgm:cxn modelId="{BB5DE12F-23C3-4575-9167-D144F098E6F8}" type="presParOf" srcId="{E101D27B-D62A-4FA5-A1F1-7CB02E4F6743}" destId="{105D35EB-0C4C-44B6-AF1E-BB6B7229421F}" srcOrd="3" destOrd="0" presId="urn:microsoft.com/office/officeart/2018/2/layout/IconVerticalSolidList"/>
    <dgm:cxn modelId="{51C49104-C5F0-4286-B49E-74B036680429}" type="presParOf" srcId="{21FC0A09-45EB-4558-9682-A8BE319FF2E0}" destId="{1AC44E62-F1C5-4623-9AC6-C8C16B0C1A62}" srcOrd="3" destOrd="0" presId="urn:microsoft.com/office/officeart/2018/2/layout/IconVerticalSolidList"/>
    <dgm:cxn modelId="{8F7D0B24-1CB8-4723-B9A6-489B8CBFBD54}" type="presParOf" srcId="{21FC0A09-45EB-4558-9682-A8BE319FF2E0}" destId="{2A1CC5FA-0B8F-4970-87CF-E31369FE7215}" srcOrd="4" destOrd="0" presId="urn:microsoft.com/office/officeart/2018/2/layout/IconVerticalSolidList"/>
    <dgm:cxn modelId="{8AF630AF-A996-4A22-ADD0-536220E3EFEF}" type="presParOf" srcId="{2A1CC5FA-0B8F-4970-87CF-E31369FE7215}" destId="{4F39EFF1-F9E9-497A-BBB7-DCFE25530500}" srcOrd="0" destOrd="0" presId="urn:microsoft.com/office/officeart/2018/2/layout/IconVerticalSolidList"/>
    <dgm:cxn modelId="{095FFF52-9224-460F-A197-A5B953905EF8}" type="presParOf" srcId="{2A1CC5FA-0B8F-4970-87CF-E31369FE7215}" destId="{2C99C426-65D8-4A21-8F3E-E912112809D4}" srcOrd="1" destOrd="0" presId="urn:microsoft.com/office/officeart/2018/2/layout/IconVerticalSolidList"/>
    <dgm:cxn modelId="{C0218598-B94E-4694-A0B6-AC707D310B7E}" type="presParOf" srcId="{2A1CC5FA-0B8F-4970-87CF-E31369FE7215}" destId="{BBECF9A8-2DAD-43B3-AF1F-B92EF891C6B4}" srcOrd="2" destOrd="0" presId="urn:microsoft.com/office/officeart/2018/2/layout/IconVerticalSolidList"/>
    <dgm:cxn modelId="{20ED7DBC-534E-489D-A5E0-3DCF2FC7367D}" type="presParOf" srcId="{2A1CC5FA-0B8F-4970-87CF-E31369FE7215}" destId="{854DBE22-2BBE-4FE0-BA60-B7ADD504C856}" srcOrd="3" destOrd="0" presId="urn:microsoft.com/office/officeart/2018/2/layout/IconVerticalSolidList"/>
    <dgm:cxn modelId="{6DE1D6AE-50F4-4748-AEBF-5D774247B629}" type="presParOf" srcId="{21FC0A09-45EB-4558-9682-A8BE319FF2E0}" destId="{5ED36E9C-3115-4149-8BCB-18E92C40FB3C}" srcOrd="5" destOrd="0" presId="urn:microsoft.com/office/officeart/2018/2/layout/IconVerticalSolidList"/>
    <dgm:cxn modelId="{D1F5438C-3E59-4CC3-BF1F-02036705ED12}" type="presParOf" srcId="{21FC0A09-45EB-4558-9682-A8BE319FF2E0}" destId="{ACF19CCD-4CA6-4A29-B622-F456FDA13889}" srcOrd="6" destOrd="0" presId="urn:microsoft.com/office/officeart/2018/2/layout/IconVerticalSolidList"/>
    <dgm:cxn modelId="{4FA97FA1-384A-4FE0-9550-433FB136B469}" type="presParOf" srcId="{ACF19CCD-4CA6-4A29-B622-F456FDA13889}" destId="{47075769-4803-42E7-86D2-11BB88A973DA}" srcOrd="0" destOrd="0" presId="urn:microsoft.com/office/officeart/2018/2/layout/IconVerticalSolidList"/>
    <dgm:cxn modelId="{43C10602-2908-4435-A50B-D97593BD9544}" type="presParOf" srcId="{ACF19CCD-4CA6-4A29-B622-F456FDA13889}" destId="{3309C5AC-F360-47F5-984F-18DEE5A40882}" srcOrd="1" destOrd="0" presId="urn:microsoft.com/office/officeart/2018/2/layout/IconVerticalSolidList"/>
    <dgm:cxn modelId="{A3FF7784-6281-41EA-8CF8-528E4F574B5A}" type="presParOf" srcId="{ACF19CCD-4CA6-4A29-B622-F456FDA13889}" destId="{13A3DE15-5A2B-4A78-A647-8E8614E3CD4C}" srcOrd="2" destOrd="0" presId="urn:microsoft.com/office/officeart/2018/2/layout/IconVerticalSolidList"/>
    <dgm:cxn modelId="{AD2F74E1-1F98-41D1-91BB-3E66A8F21669}" type="presParOf" srcId="{ACF19CCD-4CA6-4A29-B622-F456FDA13889}" destId="{766FE835-CA6D-467C-8BB2-9916CF8AD6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1EE7EE-1A10-4ECF-9D9D-10A27E6512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4AB57AF2-8841-43C2-96ED-2224D81770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/>
            </a:rPr>
            <a:t>Training a </a:t>
          </a:r>
          <a:r>
            <a:rPr lang="en-US" b="0" i="0" u="none" strike="noStrike" cap="none" baseline="0" noProof="0">
              <a:latin typeface="Century Gothic"/>
            </a:rPr>
            <a:t>Neural Network for ASL recognition</a:t>
          </a:r>
          <a:endParaRPr lang="en-US"/>
        </a:p>
      </dgm:t>
    </dgm:pt>
    <dgm:pt modelId="{05872B43-11A8-4AD5-9AAA-4E7A799A18AD}" type="parTrans" cxnId="{2D92B154-7A7A-40F6-88BB-C2028DE9A099}">
      <dgm:prSet/>
      <dgm:spPr/>
      <dgm:t>
        <a:bodyPr/>
        <a:lstStyle/>
        <a:p>
          <a:endParaRPr lang="en-US"/>
        </a:p>
      </dgm:t>
    </dgm:pt>
    <dgm:pt modelId="{632074EA-BC34-400E-A871-D17C000660D2}" type="sibTrans" cxnId="{2D92B154-7A7A-40F6-88BB-C2028DE9A099}">
      <dgm:prSet/>
      <dgm:spPr/>
      <dgm:t>
        <a:bodyPr/>
        <a:lstStyle/>
        <a:p>
          <a:endParaRPr lang="en-US"/>
        </a:p>
      </dgm:t>
    </dgm:pt>
    <dgm:pt modelId="{065E9304-2254-4923-AC75-A2A2CB962C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Transfer the </a:t>
          </a:r>
          <a:r>
            <a:rPr lang="en-US">
              <a:latin typeface="Century Gothic" panose="020B0502020202020204"/>
            </a:rPr>
            <a:t>inferenced</a:t>
          </a:r>
          <a:r>
            <a:rPr lang="en-US"/>
            <a:t> data using the Bluetooth module</a:t>
          </a:r>
        </a:p>
      </dgm:t>
    </dgm:pt>
    <dgm:pt modelId="{55D5268F-A24B-4BD2-BB24-6259AE612569}" type="parTrans" cxnId="{E4216C10-D436-49C2-A5E9-00DC3ACC15A3}">
      <dgm:prSet/>
      <dgm:spPr/>
      <dgm:t>
        <a:bodyPr/>
        <a:lstStyle/>
        <a:p>
          <a:endParaRPr lang="en-US"/>
        </a:p>
      </dgm:t>
    </dgm:pt>
    <dgm:pt modelId="{6CD67C06-97DA-4CD3-BA3B-C38731137D69}" type="sibTrans" cxnId="{E4216C10-D436-49C2-A5E9-00DC3ACC15A3}">
      <dgm:prSet/>
      <dgm:spPr/>
      <dgm:t>
        <a:bodyPr/>
        <a:lstStyle/>
        <a:p>
          <a:endParaRPr lang="en-US"/>
        </a:p>
      </dgm:t>
    </dgm:pt>
    <dgm:pt modelId="{90A17CA0-D026-4EAA-8D58-1862DB9B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Controlling motion of the bot using</a:t>
          </a:r>
          <a:r>
            <a:rPr lang="en-US">
              <a:latin typeface="Century Gothic" panose="020B0502020202020204"/>
            </a:rPr>
            <a:t> the transferred</a:t>
          </a:r>
          <a:r>
            <a:rPr lang="en-US"/>
            <a:t> ASL commands</a:t>
          </a:r>
        </a:p>
      </dgm:t>
    </dgm:pt>
    <dgm:pt modelId="{D6688E99-B0DE-4986-873D-2B6C3124E2F3}" type="parTrans" cxnId="{441D6BF0-C891-478F-A2F9-6CFDADFBAB18}">
      <dgm:prSet/>
      <dgm:spPr/>
      <dgm:t>
        <a:bodyPr/>
        <a:lstStyle/>
        <a:p>
          <a:endParaRPr lang="en-US"/>
        </a:p>
      </dgm:t>
    </dgm:pt>
    <dgm:pt modelId="{E9F44B62-7339-470D-96B6-F4954493F427}" type="sibTrans" cxnId="{441D6BF0-C891-478F-A2F9-6CFDADFBAB18}">
      <dgm:prSet/>
      <dgm:spPr/>
      <dgm:t>
        <a:bodyPr/>
        <a:lstStyle/>
        <a:p>
          <a:endParaRPr lang="en-US"/>
        </a:p>
      </dgm:t>
    </dgm:pt>
    <dgm:pt modelId="{FD4566DF-3AD3-4F20-A848-9DA8A44E9C0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Live detection of gestures using Neural Compute stick</a:t>
          </a:r>
        </a:p>
      </dgm:t>
    </dgm:pt>
    <dgm:pt modelId="{4B7E73D8-FBB0-4B21-809B-9DA5F67D7E61}" type="parTrans" cxnId="{D8178E17-3F96-4D55-A21A-7C43398D0118}">
      <dgm:prSet/>
      <dgm:spPr/>
    </dgm:pt>
    <dgm:pt modelId="{A39FE1CD-A0AE-4E03-A088-9B05820675EE}" type="sibTrans" cxnId="{D8178E17-3F96-4D55-A21A-7C43398D0118}">
      <dgm:prSet/>
      <dgm:spPr/>
      <dgm:t>
        <a:bodyPr/>
        <a:lstStyle/>
        <a:p>
          <a:endParaRPr lang="en-US"/>
        </a:p>
      </dgm:t>
    </dgm:pt>
    <dgm:pt modelId="{35F4192E-8332-411F-8A71-B163484EC17C}" type="pres">
      <dgm:prSet presAssocID="{C61EE7EE-1A10-4ECF-9D9D-10A27E6512E6}" presName="root" presStyleCnt="0">
        <dgm:presLayoutVars>
          <dgm:dir/>
          <dgm:resizeHandles val="exact"/>
        </dgm:presLayoutVars>
      </dgm:prSet>
      <dgm:spPr/>
    </dgm:pt>
    <dgm:pt modelId="{B7BD926D-F4A8-4CA8-8671-3A837242F41F}" type="pres">
      <dgm:prSet presAssocID="{4AB57AF2-8841-43C2-96ED-2224D81770A9}" presName="compNode" presStyleCnt="0"/>
      <dgm:spPr/>
    </dgm:pt>
    <dgm:pt modelId="{510AA386-62ED-4179-8171-1030A2B01615}" type="pres">
      <dgm:prSet presAssocID="{4AB57AF2-8841-43C2-96ED-2224D81770A9}" presName="bgRect" presStyleLbl="bgShp" presStyleIdx="0" presStyleCnt="4"/>
      <dgm:spPr/>
    </dgm:pt>
    <dgm:pt modelId="{5F4E6DE2-6782-48FB-AE2A-CC4B92678E95}" type="pres">
      <dgm:prSet presAssocID="{4AB57AF2-8841-43C2-96ED-2224D81770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E45E8863-6683-45C1-B88B-05DA6CDC76A6}" type="pres">
      <dgm:prSet presAssocID="{4AB57AF2-8841-43C2-96ED-2224D81770A9}" presName="spaceRect" presStyleCnt="0"/>
      <dgm:spPr/>
    </dgm:pt>
    <dgm:pt modelId="{E1B58D43-0D5C-42F1-ABAD-443F4E1FDAF3}" type="pres">
      <dgm:prSet presAssocID="{4AB57AF2-8841-43C2-96ED-2224D81770A9}" presName="parTx" presStyleLbl="revTx" presStyleIdx="0" presStyleCnt="4">
        <dgm:presLayoutVars>
          <dgm:chMax val="0"/>
          <dgm:chPref val="0"/>
        </dgm:presLayoutVars>
      </dgm:prSet>
      <dgm:spPr/>
    </dgm:pt>
    <dgm:pt modelId="{897B68C2-D1F2-4FC7-A245-F453C3D64C14}" type="pres">
      <dgm:prSet presAssocID="{632074EA-BC34-400E-A871-D17C000660D2}" presName="sibTrans" presStyleCnt="0"/>
      <dgm:spPr/>
    </dgm:pt>
    <dgm:pt modelId="{829F6093-56BF-4C73-8A81-440350B86CC2}" type="pres">
      <dgm:prSet presAssocID="{FD4566DF-3AD3-4F20-A848-9DA8A44E9C04}" presName="compNode" presStyleCnt="0"/>
      <dgm:spPr/>
    </dgm:pt>
    <dgm:pt modelId="{482E5C78-77F6-40DE-B05A-C0BC5D8AF9AE}" type="pres">
      <dgm:prSet presAssocID="{FD4566DF-3AD3-4F20-A848-9DA8A44E9C04}" presName="bgRect" presStyleLbl="bgShp" presStyleIdx="1" presStyleCnt="4"/>
      <dgm:spPr/>
    </dgm:pt>
    <dgm:pt modelId="{8FAF24B8-40E8-4E85-B326-40C4E73A28C8}" type="pres">
      <dgm:prSet presAssocID="{FD4566DF-3AD3-4F20-A848-9DA8A44E9C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FD311DE-7018-4605-86E9-2EC720AC495F}" type="pres">
      <dgm:prSet presAssocID="{FD4566DF-3AD3-4F20-A848-9DA8A44E9C04}" presName="spaceRect" presStyleCnt="0"/>
      <dgm:spPr/>
    </dgm:pt>
    <dgm:pt modelId="{8E3F4FFF-EB02-41EC-ACB2-A1A1E99FA637}" type="pres">
      <dgm:prSet presAssocID="{FD4566DF-3AD3-4F20-A848-9DA8A44E9C04}" presName="parTx" presStyleLbl="revTx" presStyleIdx="1" presStyleCnt="4">
        <dgm:presLayoutVars>
          <dgm:chMax val="0"/>
          <dgm:chPref val="0"/>
        </dgm:presLayoutVars>
      </dgm:prSet>
      <dgm:spPr/>
    </dgm:pt>
    <dgm:pt modelId="{4B59DBDE-3CEE-42F8-BB52-EED9C1A6E1B9}" type="pres">
      <dgm:prSet presAssocID="{A39FE1CD-A0AE-4E03-A088-9B05820675EE}" presName="sibTrans" presStyleCnt="0"/>
      <dgm:spPr/>
    </dgm:pt>
    <dgm:pt modelId="{CBDB21B2-A0FD-497A-8442-ABA37984026D}" type="pres">
      <dgm:prSet presAssocID="{065E9304-2254-4923-AC75-A2A2CB962CE9}" presName="compNode" presStyleCnt="0"/>
      <dgm:spPr/>
    </dgm:pt>
    <dgm:pt modelId="{CD2A1698-D34E-467A-AD5C-45B332E414BF}" type="pres">
      <dgm:prSet presAssocID="{065E9304-2254-4923-AC75-A2A2CB962CE9}" presName="bgRect" presStyleLbl="bgShp" presStyleIdx="2" presStyleCnt="4"/>
      <dgm:spPr/>
    </dgm:pt>
    <dgm:pt modelId="{66B636BD-9DDE-4530-9A32-0C6A90316931}" type="pres">
      <dgm:prSet presAssocID="{065E9304-2254-4923-AC75-A2A2CB962C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9933056D-7D3B-4F6E-A4A7-470F038A1112}" type="pres">
      <dgm:prSet presAssocID="{065E9304-2254-4923-AC75-A2A2CB962CE9}" presName="spaceRect" presStyleCnt="0"/>
      <dgm:spPr/>
    </dgm:pt>
    <dgm:pt modelId="{F0814776-41AD-4C10-AF12-9D5A47C1FF78}" type="pres">
      <dgm:prSet presAssocID="{065E9304-2254-4923-AC75-A2A2CB962CE9}" presName="parTx" presStyleLbl="revTx" presStyleIdx="2" presStyleCnt="4">
        <dgm:presLayoutVars>
          <dgm:chMax val="0"/>
          <dgm:chPref val="0"/>
        </dgm:presLayoutVars>
      </dgm:prSet>
      <dgm:spPr/>
    </dgm:pt>
    <dgm:pt modelId="{4523B953-3166-40D2-BD98-E2DBDB47F660}" type="pres">
      <dgm:prSet presAssocID="{6CD67C06-97DA-4CD3-BA3B-C38731137D69}" presName="sibTrans" presStyleCnt="0"/>
      <dgm:spPr/>
    </dgm:pt>
    <dgm:pt modelId="{7D5009E2-58C4-40CC-9A39-2EC18716760E}" type="pres">
      <dgm:prSet presAssocID="{90A17CA0-D026-4EAA-8D58-1862DB9B86E2}" presName="compNode" presStyleCnt="0"/>
      <dgm:spPr/>
    </dgm:pt>
    <dgm:pt modelId="{818CDD3D-F6A7-42EC-AD6D-B20AB2ABEBD3}" type="pres">
      <dgm:prSet presAssocID="{90A17CA0-D026-4EAA-8D58-1862DB9B86E2}" presName="bgRect" presStyleLbl="bgShp" presStyleIdx="3" presStyleCnt="4"/>
      <dgm:spPr/>
    </dgm:pt>
    <dgm:pt modelId="{153A65B8-18C9-4180-B9A3-60D55AA66245}" type="pres">
      <dgm:prSet presAssocID="{90A17CA0-D026-4EAA-8D58-1862DB9B86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239ABC0-68B6-4D50-9752-D0E34878C689}" type="pres">
      <dgm:prSet presAssocID="{90A17CA0-D026-4EAA-8D58-1862DB9B86E2}" presName="spaceRect" presStyleCnt="0"/>
      <dgm:spPr/>
    </dgm:pt>
    <dgm:pt modelId="{0CF63884-E978-4534-9A5E-4A0B632B0AEB}" type="pres">
      <dgm:prSet presAssocID="{90A17CA0-D026-4EAA-8D58-1862DB9B86E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216C10-D436-49C2-A5E9-00DC3ACC15A3}" srcId="{C61EE7EE-1A10-4ECF-9D9D-10A27E6512E6}" destId="{065E9304-2254-4923-AC75-A2A2CB962CE9}" srcOrd="2" destOrd="0" parTransId="{55D5268F-A24B-4BD2-BB24-6259AE612569}" sibTransId="{6CD67C06-97DA-4CD3-BA3B-C38731137D69}"/>
    <dgm:cxn modelId="{D8178E17-3F96-4D55-A21A-7C43398D0118}" srcId="{C61EE7EE-1A10-4ECF-9D9D-10A27E6512E6}" destId="{FD4566DF-3AD3-4F20-A848-9DA8A44E9C04}" srcOrd="1" destOrd="0" parTransId="{4B7E73D8-FBB0-4B21-809B-9DA5F67D7E61}" sibTransId="{A39FE1CD-A0AE-4E03-A088-9B05820675EE}"/>
    <dgm:cxn modelId="{CD1AF762-1943-47B0-BA61-0D77D7B8ECF6}" type="presOf" srcId="{FD4566DF-3AD3-4F20-A848-9DA8A44E9C04}" destId="{8E3F4FFF-EB02-41EC-ACB2-A1A1E99FA637}" srcOrd="0" destOrd="0" presId="urn:microsoft.com/office/officeart/2018/2/layout/IconVerticalSolidList"/>
    <dgm:cxn modelId="{AB14C06F-66C1-4769-A982-35989E8D2973}" type="presOf" srcId="{C61EE7EE-1A10-4ECF-9D9D-10A27E6512E6}" destId="{35F4192E-8332-411F-8A71-B163484EC17C}" srcOrd="0" destOrd="0" presId="urn:microsoft.com/office/officeart/2018/2/layout/IconVerticalSolidList"/>
    <dgm:cxn modelId="{2D92B154-7A7A-40F6-88BB-C2028DE9A099}" srcId="{C61EE7EE-1A10-4ECF-9D9D-10A27E6512E6}" destId="{4AB57AF2-8841-43C2-96ED-2224D81770A9}" srcOrd="0" destOrd="0" parTransId="{05872B43-11A8-4AD5-9AAA-4E7A799A18AD}" sibTransId="{632074EA-BC34-400E-A871-D17C000660D2}"/>
    <dgm:cxn modelId="{F1950F75-92DD-4592-BB5F-5ECA24CE71C8}" type="presOf" srcId="{065E9304-2254-4923-AC75-A2A2CB962CE9}" destId="{F0814776-41AD-4C10-AF12-9D5A47C1FF78}" srcOrd="0" destOrd="0" presId="urn:microsoft.com/office/officeart/2018/2/layout/IconVerticalSolidList"/>
    <dgm:cxn modelId="{19148058-D89D-41C6-9160-379F6C74965D}" type="presOf" srcId="{90A17CA0-D026-4EAA-8D58-1862DB9B86E2}" destId="{0CF63884-E978-4534-9A5E-4A0B632B0AEB}" srcOrd="0" destOrd="0" presId="urn:microsoft.com/office/officeart/2018/2/layout/IconVerticalSolidList"/>
    <dgm:cxn modelId="{BF3105C1-D868-4E63-A453-4CE0EECCAE6B}" type="presOf" srcId="{4AB57AF2-8841-43C2-96ED-2224D81770A9}" destId="{E1B58D43-0D5C-42F1-ABAD-443F4E1FDAF3}" srcOrd="0" destOrd="0" presId="urn:microsoft.com/office/officeart/2018/2/layout/IconVerticalSolidList"/>
    <dgm:cxn modelId="{441D6BF0-C891-478F-A2F9-6CFDADFBAB18}" srcId="{C61EE7EE-1A10-4ECF-9D9D-10A27E6512E6}" destId="{90A17CA0-D026-4EAA-8D58-1862DB9B86E2}" srcOrd="3" destOrd="0" parTransId="{D6688E99-B0DE-4986-873D-2B6C3124E2F3}" sibTransId="{E9F44B62-7339-470D-96B6-F4954493F427}"/>
    <dgm:cxn modelId="{27EE02AF-BFB4-4647-A2A9-F7AD2B1BA346}" type="presParOf" srcId="{35F4192E-8332-411F-8A71-B163484EC17C}" destId="{B7BD926D-F4A8-4CA8-8671-3A837242F41F}" srcOrd="0" destOrd="0" presId="urn:microsoft.com/office/officeart/2018/2/layout/IconVerticalSolidList"/>
    <dgm:cxn modelId="{2E3182BD-E8D5-46EC-8F20-F1EEF9223D07}" type="presParOf" srcId="{B7BD926D-F4A8-4CA8-8671-3A837242F41F}" destId="{510AA386-62ED-4179-8171-1030A2B01615}" srcOrd="0" destOrd="0" presId="urn:microsoft.com/office/officeart/2018/2/layout/IconVerticalSolidList"/>
    <dgm:cxn modelId="{70020F54-2927-48A0-9EAB-10D5B5231044}" type="presParOf" srcId="{B7BD926D-F4A8-4CA8-8671-3A837242F41F}" destId="{5F4E6DE2-6782-48FB-AE2A-CC4B92678E95}" srcOrd="1" destOrd="0" presId="urn:microsoft.com/office/officeart/2018/2/layout/IconVerticalSolidList"/>
    <dgm:cxn modelId="{BFCE04A7-7641-4F52-98FB-0A26157CC855}" type="presParOf" srcId="{B7BD926D-F4A8-4CA8-8671-3A837242F41F}" destId="{E45E8863-6683-45C1-B88B-05DA6CDC76A6}" srcOrd="2" destOrd="0" presId="urn:microsoft.com/office/officeart/2018/2/layout/IconVerticalSolidList"/>
    <dgm:cxn modelId="{D28B6843-8035-4C21-81CD-CC34E129FA44}" type="presParOf" srcId="{B7BD926D-F4A8-4CA8-8671-3A837242F41F}" destId="{E1B58D43-0D5C-42F1-ABAD-443F4E1FDAF3}" srcOrd="3" destOrd="0" presId="urn:microsoft.com/office/officeart/2018/2/layout/IconVerticalSolidList"/>
    <dgm:cxn modelId="{B619C337-7403-4E10-AF6F-BD8792D0BD08}" type="presParOf" srcId="{35F4192E-8332-411F-8A71-B163484EC17C}" destId="{897B68C2-D1F2-4FC7-A245-F453C3D64C14}" srcOrd="1" destOrd="0" presId="urn:microsoft.com/office/officeart/2018/2/layout/IconVerticalSolidList"/>
    <dgm:cxn modelId="{DE0D61FD-8509-4F95-A9F6-9CA5F0F5D0A3}" type="presParOf" srcId="{35F4192E-8332-411F-8A71-B163484EC17C}" destId="{829F6093-56BF-4C73-8A81-440350B86CC2}" srcOrd="2" destOrd="0" presId="urn:microsoft.com/office/officeart/2018/2/layout/IconVerticalSolidList"/>
    <dgm:cxn modelId="{4EC477B7-07B6-4B72-B08E-90751755D4D4}" type="presParOf" srcId="{829F6093-56BF-4C73-8A81-440350B86CC2}" destId="{482E5C78-77F6-40DE-B05A-C0BC5D8AF9AE}" srcOrd="0" destOrd="0" presId="urn:microsoft.com/office/officeart/2018/2/layout/IconVerticalSolidList"/>
    <dgm:cxn modelId="{E37C80E9-BBB5-49C1-AEBE-AED0FBED885C}" type="presParOf" srcId="{829F6093-56BF-4C73-8A81-440350B86CC2}" destId="{8FAF24B8-40E8-4E85-B326-40C4E73A28C8}" srcOrd="1" destOrd="0" presId="urn:microsoft.com/office/officeart/2018/2/layout/IconVerticalSolidList"/>
    <dgm:cxn modelId="{D0D068D7-6314-479D-BA50-B392ECCFBCA0}" type="presParOf" srcId="{829F6093-56BF-4C73-8A81-440350B86CC2}" destId="{1FD311DE-7018-4605-86E9-2EC720AC495F}" srcOrd="2" destOrd="0" presId="urn:microsoft.com/office/officeart/2018/2/layout/IconVerticalSolidList"/>
    <dgm:cxn modelId="{CBEE5DBD-06F3-4A9F-8E2B-0D4B6E53453D}" type="presParOf" srcId="{829F6093-56BF-4C73-8A81-440350B86CC2}" destId="{8E3F4FFF-EB02-41EC-ACB2-A1A1E99FA637}" srcOrd="3" destOrd="0" presId="urn:microsoft.com/office/officeart/2018/2/layout/IconVerticalSolidList"/>
    <dgm:cxn modelId="{697443E3-20A2-4253-BDCA-02EA0627638C}" type="presParOf" srcId="{35F4192E-8332-411F-8A71-B163484EC17C}" destId="{4B59DBDE-3CEE-42F8-BB52-EED9C1A6E1B9}" srcOrd="3" destOrd="0" presId="urn:microsoft.com/office/officeart/2018/2/layout/IconVerticalSolidList"/>
    <dgm:cxn modelId="{06D868A5-E08F-4924-9E46-924BE5639E28}" type="presParOf" srcId="{35F4192E-8332-411F-8A71-B163484EC17C}" destId="{CBDB21B2-A0FD-497A-8442-ABA37984026D}" srcOrd="4" destOrd="0" presId="urn:microsoft.com/office/officeart/2018/2/layout/IconVerticalSolidList"/>
    <dgm:cxn modelId="{A0312C6E-CB9F-4E07-8F26-AB9890D7150C}" type="presParOf" srcId="{CBDB21B2-A0FD-497A-8442-ABA37984026D}" destId="{CD2A1698-D34E-467A-AD5C-45B332E414BF}" srcOrd="0" destOrd="0" presId="urn:microsoft.com/office/officeart/2018/2/layout/IconVerticalSolidList"/>
    <dgm:cxn modelId="{A8A74ACE-4BF4-48FD-B444-DB69EC418F43}" type="presParOf" srcId="{CBDB21B2-A0FD-497A-8442-ABA37984026D}" destId="{66B636BD-9DDE-4530-9A32-0C6A90316931}" srcOrd="1" destOrd="0" presId="urn:microsoft.com/office/officeart/2018/2/layout/IconVerticalSolidList"/>
    <dgm:cxn modelId="{E181C3B0-528B-4E23-94AD-8D459B704044}" type="presParOf" srcId="{CBDB21B2-A0FD-497A-8442-ABA37984026D}" destId="{9933056D-7D3B-4F6E-A4A7-470F038A1112}" srcOrd="2" destOrd="0" presId="urn:microsoft.com/office/officeart/2018/2/layout/IconVerticalSolidList"/>
    <dgm:cxn modelId="{144148A8-5E9C-4E78-BFAC-8D0DCCEF391E}" type="presParOf" srcId="{CBDB21B2-A0FD-497A-8442-ABA37984026D}" destId="{F0814776-41AD-4C10-AF12-9D5A47C1FF78}" srcOrd="3" destOrd="0" presId="urn:microsoft.com/office/officeart/2018/2/layout/IconVerticalSolidList"/>
    <dgm:cxn modelId="{E22FAF9D-B2C4-497F-8C69-E9390303B178}" type="presParOf" srcId="{35F4192E-8332-411F-8A71-B163484EC17C}" destId="{4523B953-3166-40D2-BD98-E2DBDB47F660}" srcOrd="5" destOrd="0" presId="urn:microsoft.com/office/officeart/2018/2/layout/IconVerticalSolidList"/>
    <dgm:cxn modelId="{A70F455D-6978-41C3-97CF-DE301051213E}" type="presParOf" srcId="{35F4192E-8332-411F-8A71-B163484EC17C}" destId="{7D5009E2-58C4-40CC-9A39-2EC18716760E}" srcOrd="6" destOrd="0" presId="urn:microsoft.com/office/officeart/2018/2/layout/IconVerticalSolidList"/>
    <dgm:cxn modelId="{CF4CE612-8545-4441-829C-146B79AB7510}" type="presParOf" srcId="{7D5009E2-58C4-40CC-9A39-2EC18716760E}" destId="{818CDD3D-F6A7-42EC-AD6D-B20AB2ABEBD3}" srcOrd="0" destOrd="0" presId="urn:microsoft.com/office/officeart/2018/2/layout/IconVerticalSolidList"/>
    <dgm:cxn modelId="{33FF3264-5178-4048-AC99-BADCDD9879F5}" type="presParOf" srcId="{7D5009E2-58C4-40CC-9A39-2EC18716760E}" destId="{153A65B8-18C9-4180-B9A3-60D55AA66245}" srcOrd="1" destOrd="0" presId="urn:microsoft.com/office/officeart/2018/2/layout/IconVerticalSolidList"/>
    <dgm:cxn modelId="{954A6836-CAD0-42D1-B311-E040BDDB8ECD}" type="presParOf" srcId="{7D5009E2-58C4-40CC-9A39-2EC18716760E}" destId="{D239ABC0-68B6-4D50-9752-D0E34878C689}" srcOrd="2" destOrd="0" presId="urn:microsoft.com/office/officeart/2018/2/layout/IconVerticalSolidList"/>
    <dgm:cxn modelId="{73D5A6F8-A7D4-41BC-A8D0-276D9807F980}" type="presParOf" srcId="{7D5009E2-58C4-40CC-9A39-2EC18716760E}" destId="{0CF63884-E978-4534-9A5E-4A0B632B0A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2BAEBC-07CC-4B19-B4DE-8A6A0B0B86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191075-BADD-420C-9D3D-94353E84D6D2}">
      <dgm:prSet/>
      <dgm:spPr/>
      <dgm:t>
        <a:bodyPr/>
        <a:lstStyle/>
        <a:p>
          <a:r>
            <a:rPr lang="en-US"/>
            <a:t>Arduino Uno</a:t>
          </a:r>
        </a:p>
      </dgm:t>
    </dgm:pt>
    <dgm:pt modelId="{4EAB00A2-5961-4CA6-AA90-DF5C222D5639}" type="parTrans" cxnId="{B49D1CC4-F67B-49DC-8FDC-DE2992BFC11B}">
      <dgm:prSet/>
      <dgm:spPr/>
      <dgm:t>
        <a:bodyPr/>
        <a:lstStyle/>
        <a:p>
          <a:endParaRPr lang="en-US"/>
        </a:p>
      </dgm:t>
    </dgm:pt>
    <dgm:pt modelId="{572B8176-BAB1-418C-B8FA-DC10907DF941}" type="sibTrans" cxnId="{B49D1CC4-F67B-49DC-8FDC-DE2992BFC11B}">
      <dgm:prSet/>
      <dgm:spPr/>
      <dgm:t>
        <a:bodyPr/>
        <a:lstStyle/>
        <a:p>
          <a:endParaRPr lang="en-US"/>
        </a:p>
      </dgm:t>
    </dgm:pt>
    <dgm:pt modelId="{3F39C4EB-8481-45FC-A1BE-315532441343}">
      <dgm:prSet/>
      <dgm:spPr/>
      <dgm:t>
        <a:bodyPr/>
        <a:lstStyle/>
        <a:p>
          <a:r>
            <a:rPr lang="en-US"/>
            <a:t>L293D Motor Driver IC</a:t>
          </a:r>
        </a:p>
      </dgm:t>
    </dgm:pt>
    <dgm:pt modelId="{EB6B9EEB-E8DB-44E0-A2D0-E1DDEC4B53F3}" type="parTrans" cxnId="{01169B9E-97FD-4451-8B57-D6AF4CB3938C}">
      <dgm:prSet/>
      <dgm:spPr/>
      <dgm:t>
        <a:bodyPr/>
        <a:lstStyle/>
        <a:p>
          <a:endParaRPr lang="en-US"/>
        </a:p>
      </dgm:t>
    </dgm:pt>
    <dgm:pt modelId="{8FEC7A95-3188-46F5-A780-EF79F8701E1A}" type="sibTrans" cxnId="{01169B9E-97FD-4451-8B57-D6AF4CB3938C}">
      <dgm:prSet/>
      <dgm:spPr/>
      <dgm:t>
        <a:bodyPr/>
        <a:lstStyle/>
        <a:p>
          <a:endParaRPr lang="en-US"/>
        </a:p>
      </dgm:t>
    </dgm:pt>
    <dgm:pt modelId="{9A84A960-DDFA-47AC-8EB3-99A951225C83}">
      <dgm:prSet/>
      <dgm:spPr/>
      <dgm:t>
        <a:bodyPr/>
        <a:lstStyle/>
        <a:p>
          <a:r>
            <a:rPr lang="en-US"/>
            <a:t>HC-05 Bluetooth Module</a:t>
          </a:r>
        </a:p>
      </dgm:t>
    </dgm:pt>
    <dgm:pt modelId="{E5C0B73B-BB43-4508-8591-A22CEE95D906}" type="parTrans" cxnId="{02DD1029-AF59-4595-A53A-0F0295A89C68}">
      <dgm:prSet/>
      <dgm:spPr/>
      <dgm:t>
        <a:bodyPr/>
        <a:lstStyle/>
        <a:p>
          <a:endParaRPr lang="en-US"/>
        </a:p>
      </dgm:t>
    </dgm:pt>
    <dgm:pt modelId="{4BAB8566-CA22-49D5-A19C-5D069FFBAA84}" type="sibTrans" cxnId="{02DD1029-AF59-4595-A53A-0F0295A89C68}">
      <dgm:prSet/>
      <dgm:spPr/>
      <dgm:t>
        <a:bodyPr/>
        <a:lstStyle/>
        <a:p>
          <a:endParaRPr lang="en-US"/>
        </a:p>
      </dgm:t>
    </dgm:pt>
    <dgm:pt modelId="{CE1462D8-163A-46FF-B44C-18AEFEC9D97B}">
      <dgm:prSet/>
      <dgm:spPr/>
      <dgm:t>
        <a:bodyPr/>
        <a:lstStyle/>
        <a:p>
          <a:r>
            <a:rPr lang="en-US"/>
            <a:t>Neural Compute Stick</a:t>
          </a:r>
        </a:p>
      </dgm:t>
    </dgm:pt>
    <dgm:pt modelId="{84BB13BC-4BFB-49C3-8EB6-387D64352A1E}" type="parTrans" cxnId="{FEC22AD5-81E7-4C2F-B8FC-C13A61C89FA4}">
      <dgm:prSet/>
      <dgm:spPr/>
      <dgm:t>
        <a:bodyPr/>
        <a:lstStyle/>
        <a:p>
          <a:endParaRPr lang="en-US"/>
        </a:p>
      </dgm:t>
    </dgm:pt>
    <dgm:pt modelId="{E3073E9A-09AA-4DEA-B211-9D0A6745347E}" type="sibTrans" cxnId="{FEC22AD5-81E7-4C2F-B8FC-C13A61C89FA4}">
      <dgm:prSet/>
      <dgm:spPr/>
      <dgm:t>
        <a:bodyPr/>
        <a:lstStyle/>
        <a:p>
          <a:endParaRPr lang="en-US"/>
        </a:p>
      </dgm:t>
    </dgm:pt>
    <dgm:pt modelId="{92268C50-27EB-48EA-8F80-B2F4BD2E9ABA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Raspberry Pi</a:t>
          </a:r>
        </a:p>
      </dgm:t>
    </dgm:pt>
    <dgm:pt modelId="{D7C30E73-FB9B-4E44-ADB9-78D439BE6AED}" type="parTrans" cxnId="{2973F522-615E-4239-897B-98C79091D4E7}">
      <dgm:prSet/>
      <dgm:spPr/>
    </dgm:pt>
    <dgm:pt modelId="{E6A8403F-CCEF-43DB-98CF-AF2B3D119F78}" type="sibTrans" cxnId="{2973F522-615E-4239-897B-98C79091D4E7}">
      <dgm:prSet/>
      <dgm:spPr/>
      <dgm:t>
        <a:bodyPr/>
        <a:lstStyle/>
        <a:p>
          <a:endParaRPr lang="en-US"/>
        </a:p>
      </dgm:t>
    </dgm:pt>
    <dgm:pt modelId="{5EA6216F-9A64-42F7-AF21-D78315EA620F}" type="pres">
      <dgm:prSet presAssocID="{E52BAEBC-07CC-4B19-B4DE-8A6A0B0B8665}" presName="linear" presStyleCnt="0">
        <dgm:presLayoutVars>
          <dgm:animLvl val="lvl"/>
          <dgm:resizeHandles val="exact"/>
        </dgm:presLayoutVars>
      </dgm:prSet>
      <dgm:spPr/>
    </dgm:pt>
    <dgm:pt modelId="{25B51A58-5BA2-4EC0-81DE-903CD8999DF7}" type="pres">
      <dgm:prSet presAssocID="{84191075-BADD-420C-9D3D-94353E84D6D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AEEA57-0A45-4B73-A1E1-AE2608B9BE93}" type="pres">
      <dgm:prSet presAssocID="{572B8176-BAB1-418C-B8FA-DC10907DF941}" presName="spacer" presStyleCnt="0"/>
      <dgm:spPr/>
    </dgm:pt>
    <dgm:pt modelId="{C840F314-BFFA-4A53-AA71-D872BA404762}" type="pres">
      <dgm:prSet presAssocID="{3F39C4EB-8481-45FC-A1BE-3155324413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B77717B-41DF-4C53-BF36-A0573CB993FF}" type="pres">
      <dgm:prSet presAssocID="{8FEC7A95-3188-46F5-A780-EF79F8701E1A}" presName="spacer" presStyleCnt="0"/>
      <dgm:spPr/>
    </dgm:pt>
    <dgm:pt modelId="{C336A7B2-1305-4B8F-B56E-FEF8573EA143}" type="pres">
      <dgm:prSet presAssocID="{9A84A960-DDFA-47AC-8EB3-99A951225C8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311F0F7-5B22-4E7E-B8A7-1571C6E09B45}" type="pres">
      <dgm:prSet presAssocID="{4BAB8566-CA22-49D5-A19C-5D069FFBAA84}" presName="spacer" presStyleCnt="0"/>
      <dgm:spPr/>
    </dgm:pt>
    <dgm:pt modelId="{75B23128-40B1-43ED-8B3E-8255F9D70489}" type="pres">
      <dgm:prSet presAssocID="{CE1462D8-163A-46FF-B44C-18AEFEC9D9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2A9139-9D4C-4CBE-8437-883C857704AD}" type="pres">
      <dgm:prSet presAssocID="{E3073E9A-09AA-4DEA-B211-9D0A6745347E}" presName="spacer" presStyleCnt="0"/>
      <dgm:spPr/>
    </dgm:pt>
    <dgm:pt modelId="{D9E717B8-C3DF-4509-B0A6-9F007C90B4C0}" type="pres">
      <dgm:prSet presAssocID="{92268C50-27EB-48EA-8F80-B2F4BD2E9AB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973F522-615E-4239-897B-98C79091D4E7}" srcId="{E52BAEBC-07CC-4B19-B4DE-8A6A0B0B8665}" destId="{92268C50-27EB-48EA-8F80-B2F4BD2E9ABA}" srcOrd="4" destOrd="0" parTransId="{D7C30E73-FB9B-4E44-ADB9-78D439BE6AED}" sibTransId="{E6A8403F-CCEF-43DB-98CF-AF2B3D119F78}"/>
    <dgm:cxn modelId="{02DD1029-AF59-4595-A53A-0F0295A89C68}" srcId="{E52BAEBC-07CC-4B19-B4DE-8A6A0B0B8665}" destId="{9A84A960-DDFA-47AC-8EB3-99A951225C83}" srcOrd="2" destOrd="0" parTransId="{E5C0B73B-BB43-4508-8591-A22CEE95D906}" sibTransId="{4BAB8566-CA22-49D5-A19C-5D069FFBAA84}"/>
    <dgm:cxn modelId="{61ABE27B-9EC4-43B4-9CE3-5A6783E4D8F3}" type="presOf" srcId="{3F39C4EB-8481-45FC-A1BE-315532441343}" destId="{C840F314-BFFA-4A53-AA71-D872BA404762}" srcOrd="0" destOrd="0" presId="urn:microsoft.com/office/officeart/2005/8/layout/vList2"/>
    <dgm:cxn modelId="{E6BC2783-C577-4AD4-9C21-B3C73EE7E9A2}" type="presOf" srcId="{92268C50-27EB-48EA-8F80-B2F4BD2E9ABA}" destId="{D9E717B8-C3DF-4509-B0A6-9F007C90B4C0}" srcOrd="0" destOrd="0" presId="urn:microsoft.com/office/officeart/2005/8/layout/vList2"/>
    <dgm:cxn modelId="{01169B9E-97FD-4451-8B57-D6AF4CB3938C}" srcId="{E52BAEBC-07CC-4B19-B4DE-8A6A0B0B8665}" destId="{3F39C4EB-8481-45FC-A1BE-315532441343}" srcOrd="1" destOrd="0" parTransId="{EB6B9EEB-E8DB-44E0-A2D0-E1DDEC4B53F3}" sibTransId="{8FEC7A95-3188-46F5-A780-EF79F8701E1A}"/>
    <dgm:cxn modelId="{3B63CDA9-4633-40A1-806B-337AD377906D}" type="presOf" srcId="{9A84A960-DDFA-47AC-8EB3-99A951225C83}" destId="{C336A7B2-1305-4B8F-B56E-FEF8573EA143}" srcOrd="0" destOrd="0" presId="urn:microsoft.com/office/officeart/2005/8/layout/vList2"/>
    <dgm:cxn modelId="{B49D1CC4-F67B-49DC-8FDC-DE2992BFC11B}" srcId="{E52BAEBC-07CC-4B19-B4DE-8A6A0B0B8665}" destId="{84191075-BADD-420C-9D3D-94353E84D6D2}" srcOrd="0" destOrd="0" parTransId="{4EAB00A2-5961-4CA6-AA90-DF5C222D5639}" sibTransId="{572B8176-BAB1-418C-B8FA-DC10907DF941}"/>
    <dgm:cxn modelId="{FEC22AD5-81E7-4C2F-B8FC-C13A61C89FA4}" srcId="{E52BAEBC-07CC-4B19-B4DE-8A6A0B0B8665}" destId="{CE1462D8-163A-46FF-B44C-18AEFEC9D97B}" srcOrd="3" destOrd="0" parTransId="{84BB13BC-4BFB-49C3-8EB6-387D64352A1E}" sibTransId="{E3073E9A-09AA-4DEA-B211-9D0A6745347E}"/>
    <dgm:cxn modelId="{F05E73E9-7073-4AF4-977D-734AA7DAD628}" type="presOf" srcId="{CE1462D8-163A-46FF-B44C-18AEFEC9D97B}" destId="{75B23128-40B1-43ED-8B3E-8255F9D70489}" srcOrd="0" destOrd="0" presId="urn:microsoft.com/office/officeart/2005/8/layout/vList2"/>
    <dgm:cxn modelId="{DF2278EE-A133-45DA-9918-DB996F8B13F9}" type="presOf" srcId="{84191075-BADD-420C-9D3D-94353E84D6D2}" destId="{25B51A58-5BA2-4EC0-81DE-903CD8999DF7}" srcOrd="0" destOrd="0" presId="urn:microsoft.com/office/officeart/2005/8/layout/vList2"/>
    <dgm:cxn modelId="{DDFFC2FF-4E2C-418F-9DF9-4251DD9EEE00}" type="presOf" srcId="{E52BAEBC-07CC-4B19-B4DE-8A6A0B0B8665}" destId="{5EA6216F-9A64-42F7-AF21-D78315EA620F}" srcOrd="0" destOrd="0" presId="urn:microsoft.com/office/officeart/2005/8/layout/vList2"/>
    <dgm:cxn modelId="{94A4505B-C78E-482D-9878-1A694438189E}" type="presParOf" srcId="{5EA6216F-9A64-42F7-AF21-D78315EA620F}" destId="{25B51A58-5BA2-4EC0-81DE-903CD8999DF7}" srcOrd="0" destOrd="0" presId="urn:microsoft.com/office/officeart/2005/8/layout/vList2"/>
    <dgm:cxn modelId="{7B91AEE2-2480-41A2-BDCD-0BFC092F4660}" type="presParOf" srcId="{5EA6216F-9A64-42F7-AF21-D78315EA620F}" destId="{B9AEEA57-0A45-4B73-A1E1-AE2608B9BE93}" srcOrd="1" destOrd="0" presId="urn:microsoft.com/office/officeart/2005/8/layout/vList2"/>
    <dgm:cxn modelId="{60B32BD6-40C9-4116-B705-1CDEFEBFBEEC}" type="presParOf" srcId="{5EA6216F-9A64-42F7-AF21-D78315EA620F}" destId="{C840F314-BFFA-4A53-AA71-D872BA404762}" srcOrd="2" destOrd="0" presId="urn:microsoft.com/office/officeart/2005/8/layout/vList2"/>
    <dgm:cxn modelId="{36B94270-9BAF-4236-8773-EDC413AC0957}" type="presParOf" srcId="{5EA6216F-9A64-42F7-AF21-D78315EA620F}" destId="{6B77717B-41DF-4C53-BF36-A0573CB993FF}" srcOrd="3" destOrd="0" presId="urn:microsoft.com/office/officeart/2005/8/layout/vList2"/>
    <dgm:cxn modelId="{6AB06E17-4C95-45A7-B5BF-2615EABEF754}" type="presParOf" srcId="{5EA6216F-9A64-42F7-AF21-D78315EA620F}" destId="{C336A7B2-1305-4B8F-B56E-FEF8573EA143}" srcOrd="4" destOrd="0" presId="urn:microsoft.com/office/officeart/2005/8/layout/vList2"/>
    <dgm:cxn modelId="{820F9639-A99A-49BD-8509-19CBFFD1AD27}" type="presParOf" srcId="{5EA6216F-9A64-42F7-AF21-D78315EA620F}" destId="{3311F0F7-5B22-4E7E-B8A7-1571C6E09B45}" srcOrd="5" destOrd="0" presId="urn:microsoft.com/office/officeart/2005/8/layout/vList2"/>
    <dgm:cxn modelId="{5EDACCA9-C4EA-4AE9-BD47-7E7807821E6E}" type="presParOf" srcId="{5EA6216F-9A64-42F7-AF21-D78315EA620F}" destId="{75B23128-40B1-43ED-8B3E-8255F9D70489}" srcOrd="6" destOrd="0" presId="urn:microsoft.com/office/officeart/2005/8/layout/vList2"/>
    <dgm:cxn modelId="{ED00EDE6-63F5-4B98-B373-A92BD7D90A74}" type="presParOf" srcId="{5EA6216F-9A64-42F7-AF21-D78315EA620F}" destId="{B02A9139-9D4C-4CBE-8437-883C857704AD}" srcOrd="7" destOrd="0" presId="urn:microsoft.com/office/officeart/2005/8/layout/vList2"/>
    <dgm:cxn modelId="{9C71980C-CA5C-4210-974F-2F5A05F8C82E}" type="presParOf" srcId="{5EA6216F-9A64-42F7-AF21-D78315EA620F}" destId="{D9E717B8-C3DF-4509-B0A6-9F007C90B4C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57D1CC-A997-45B8-BC6F-60B99FBC38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7EC0FC-C0C2-44B3-A203-105706F279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Clone TensorFlow™ source code and TensorFlow™ model repositories</a:t>
          </a:r>
        </a:p>
      </dgm:t>
    </dgm:pt>
    <dgm:pt modelId="{5401EF3B-4A6B-469E-B481-938D180D5253}" type="parTrans" cxnId="{38FF93E8-BD4D-47C9-B45F-A7DB6E19F3EE}">
      <dgm:prSet/>
      <dgm:spPr/>
      <dgm:t>
        <a:bodyPr/>
        <a:lstStyle/>
        <a:p>
          <a:endParaRPr lang="en-US"/>
        </a:p>
      </dgm:t>
    </dgm:pt>
    <dgm:pt modelId="{EA3CB424-00C4-47BE-90F2-74135DD35B4E}" type="sibTrans" cxnId="{38FF93E8-BD4D-47C9-B45F-A7DB6E19F3EE}">
      <dgm:prSet/>
      <dgm:spPr/>
      <dgm:t>
        <a:bodyPr/>
        <a:lstStyle/>
        <a:p>
          <a:endParaRPr lang="en-US"/>
        </a:p>
      </dgm:t>
    </dgm:pt>
    <dgm:pt modelId="{2501E4C8-5153-4347-9EBB-43AD3E05BE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Download and extract the checkpoint file</a:t>
          </a:r>
        </a:p>
      </dgm:t>
    </dgm:pt>
    <dgm:pt modelId="{3BF63B49-85B2-40D2-841A-410D34760BDD}" type="parTrans" cxnId="{2A0D7F25-9C1B-4AA5-8FF2-F0CE0803E02B}">
      <dgm:prSet/>
      <dgm:spPr/>
      <dgm:t>
        <a:bodyPr/>
        <a:lstStyle/>
        <a:p>
          <a:endParaRPr lang="en-US"/>
        </a:p>
      </dgm:t>
    </dgm:pt>
    <dgm:pt modelId="{0E01A0C9-FAE9-4038-AF92-CCEC92CB883E}" type="sibTrans" cxnId="{2A0D7F25-9C1B-4AA5-8FF2-F0CE0803E02B}">
      <dgm:prSet/>
      <dgm:spPr/>
      <dgm:t>
        <a:bodyPr/>
        <a:lstStyle/>
        <a:p>
          <a:endParaRPr lang="en-US"/>
        </a:p>
      </dgm:t>
    </dgm:pt>
    <dgm:pt modelId="{6DDD93FE-3938-4F75-8E83-DA2A726A84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Export </a:t>
          </a:r>
          <a:r>
            <a:rPr lang="en-US" err="1"/>
            <a:t>GraphDef</a:t>
          </a:r>
          <a:r>
            <a:rPr lang="en-US"/>
            <a:t> file</a:t>
          </a:r>
        </a:p>
      </dgm:t>
    </dgm:pt>
    <dgm:pt modelId="{7BE817A7-FAE4-4689-BC49-ACA46841AB36}" type="parTrans" cxnId="{D51D853E-49C2-4C7C-B10A-7363368BEE38}">
      <dgm:prSet/>
      <dgm:spPr/>
      <dgm:t>
        <a:bodyPr/>
        <a:lstStyle/>
        <a:p>
          <a:endParaRPr lang="en-US"/>
        </a:p>
      </dgm:t>
    </dgm:pt>
    <dgm:pt modelId="{61535ED9-A39D-4966-8C3A-5D969D95E483}" type="sibTrans" cxnId="{D51D853E-49C2-4C7C-B10A-7363368BEE38}">
      <dgm:prSet/>
      <dgm:spPr/>
      <dgm:t>
        <a:bodyPr/>
        <a:lstStyle/>
        <a:p>
          <a:endParaRPr lang="en-US"/>
        </a:p>
      </dgm:t>
    </dgm:pt>
    <dgm:pt modelId="{B79D7A51-AD05-4380-BE40-CDE18F6D98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Freeze model for inference</a:t>
          </a:r>
        </a:p>
      </dgm:t>
    </dgm:pt>
    <dgm:pt modelId="{93085C56-45BD-4259-BFDF-02015F68C179}" type="parTrans" cxnId="{9DF4DA0F-B757-48CE-8ABA-8FE0EDDF4A91}">
      <dgm:prSet/>
      <dgm:spPr/>
      <dgm:t>
        <a:bodyPr/>
        <a:lstStyle/>
        <a:p>
          <a:endParaRPr lang="en-US"/>
        </a:p>
      </dgm:t>
    </dgm:pt>
    <dgm:pt modelId="{66EEEB98-DF43-4341-BCBC-D4E639039A70}" type="sibTrans" cxnId="{9DF4DA0F-B757-48CE-8ABA-8FE0EDDF4A91}">
      <dgm:prSet/>
      <dgm:spPr/>
      <dgm:t>
        <a:bodyPr/>
        <a:lstStyle/>
        <a:p>
          <a:endParaRPr lang="en-US"/>
        </a:p>
      </dgm:t>
    </dgm:pt>
    <dgm:pt modelId="{4861548D-D5FC-4688-856A-847109AD8E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entury Gothic" panose="020B0502020202020204"/>
            </a:rPr>
            <a:t>Compile the</a:t>
          </a:r>
          <a:r>
            <a:rPr lang="en-US"/>
            <a:t> </a:t>
          </a:r>
          <a:r>
            <a:rPr lang="en-US" err="1"/>
            <a:t>Movidius</a:t>
          </a:r>
          <a:r>
            <a:rPr lang="en-US"/>
            <a:t>™ graph file</a:t>
          </a:r>
        </a:p>
      </dgm:t>
    </dgm:pt>
    <dgm:pt modelId="{F87BD0FD-4E51-4B48-BE7D-F9ACA23B98ED}" type="parTrans" cxnId="{693D6DC8-8B1F-4F83-A277-1A2F47CB4B58}">
      <dgm:prSet/>
      <dgm:spPr/>
      <dgm:t>
        <a:bodyPr/>
        <a:lstStyle/>
        <a:p>
          <a:endParaRPr lang="en-US"/>
        </a:p>
      </dgm:t>
    </dgm:pt>
    <dgm:pt modelId="{1184EA44-FD7B-480D-8CD3-FB679890A486}" type="sibTrans" cxnId="{693D6DC8-8B1F-4F83-A277-1A2F47CB4B58}">
      <dgm:prSet/>
      <dgm:spPr/>
      <dgm:t>
        <a:bodyPr/>
        <a:lstStyle/>
        <a:p>
          <a:endParaRPr lang="en-US"/>
        </a:p>
      </dgm:t>
    </dgm:pt>
    <dgm:pt modelId="{23D2CF98-2EFE-44AE-A629-4C8C1E095828}" type="pres">
      <dgm:prSet presAssocID="{B257D1CC-A997-45B8-BC6F-60B99FBC38D8}" presName="root" presStyleCnt="0">
        <dgm:presLayoutVars>
          <dgm:dir/>
          <dgm:resizeHandles val="exact"/>
        </dgm:presLayoutVars>
      </dgm:prSet>
      <dgm:spPr/>
    </dgm:pt>
    <dgm:pt modelId="{FC78354E-7F14-4D4A-AFA7-D9EC3B443EA3}" type="pres">
      <dgm:prSet presAssocID="{057EC0FC-C0C2-44B3-A203-105706F279D1}" presName="compNode" presStyleCnt="0"/>
      <dgm:spPr/>
    </dgm:pt>
    <dgm:pt modelId="{7ABA04B7-F250-4724-8AD6-5958FD585673}" type="pres">
      <dgm:prSet presAssocID="{057EC0FC-C0C2-44B3-A203-105706F279D1}" presName="iconBgRect" presStyleLbl="bgShp" presStyleIdx="0" presStyleCnt="5"/>
      <dgm:spPr/>
    </dgm:pt>
    <dgm:pt modelId="{5E01CCBB-EBD6-4E5F-A15B-DB83020869A1}" type="pres">
      <dgm:prSet presAssocID="{057EC0FC-C0C2-44B3-A203-105706F279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8A60D27-556C-442B-9225-B2B28BB5D96F}" type="pres">
      <dgm:prSet presAssocID="{057EC0FC-C0C2-44B3-A203-105706F279D1}" presName="spaceRect" presStyleCnt="0"/>
      <dgm:spPr/>
    </dgm:pt>
    <dgm:pt modelId="{7DEA2B98-FF3A-4F06-A06D-DAD9037FB98A}" type="pres">
      <dgm:prSet presAssocID="{057EC0FC-C0C2-44B3-A203-105706F279D1}" presName="textRect" presStyleLbl="revTx" presStyleIdx="0" presStyleCnt="5">
        <dgm:presLayoutVars>
          <dgm:chMax val="1"/>
          <dgm:chPref val="1"/>
        </dgm:presLayoutVars>
      </dgm:prSet>
      <dgm:spPr/>
    </dgm:pt>
    <dgm:pt modelId="{1FE17361-F88E-42D0-9EC8-F2E229263230}" type="pres">
      <dgm:prSet presAssocID="{EA3CB424-00C4-47BE-90F2-74135DD35B4E}" presName="sibTrans" presStyleCnt="0"/>
      <dgm:spPr/>
    </dgm:pt>
    <dgm:pt modelId="{7641628C-1BEA-49D1-B964-A20378829501}" type="pres">
      <dgm:prSet presAssocID="{2501E4C8-5153-4347-9EBB-43AD3E05BEEC}" presName="compNode" presStyleCnt="0"/>
      <dgm:spPr/>
    </dgm:pt>
    <dgm:pt modelId="{83D6EC92-39DB-4BAE-8C6F-04BF05CA93D4}" type="pres">
      <dgm:prSet presAssocID="{2501E4C8-5153-4347-9EBB-43AD3E05BEEC}" presName="iconBgRect" presStyleLbl="bgShp" presStyleIdx="1" presStyleCnt="5"/>
      <dgm:spPr/>
    </dgm:pt>
    <dgm:pt modelId="{6A1577E4-C681-4D5D-AC52-D8A32C9208BF}" type="pres">
      <dgm:prSet presAssocID="{2501E4C8-5153-4347-9EBB-43AD3E05BEE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D81F3EC-16DA-41F1-87F3-0F9B53A19962}" type="pres">
      <dgm:prSet presAssocID="{2501E4C8-5153-4347-9EBB-43AD3E05BEEC}" presName="spaceRect" presStyleCnt="0"/>
      <dgm:spPr/>
    </dgm:pt>
    <dgm:pt modelId="{ACAB285F-00DA-426B-8052-84B42FE61EA6}" type="pres">
      <dgm:prSet presAssocID="{2501E4C8-5153-4347-9EBB-43AD3E05BEEC}" presName="textRect" presStyleLbl="revTx" presStyleIdx="1" presStyleCnt="5">
        <dgm:presLayoutVars>
          <dgm:chMax val="1"/>
          <dgm:chPref val="1"/>
        </dgm:presLayoutVars>
      </dgm:prSet>
      <dgm:spPr/>
    </dgm:pt>
    <dgm:pt modelId="{8F3FD19A-C88F-4F29-A75E-4254B94261A2}" type="pres">
      <dgm:prSet presAssocID="{0E01A0C9-FAE9-4038-AF92-CCEC92CB883E}" presName="sibTrans" presStyleCnt="0"/>
      <dgm:spPr/>
    </dgm:pt>
    <dgm:pt modelId="{56CC45E7-6F0B-47AC-B9E0-DF6338D3B232}" type="pres">
      <dgm:prSet presAssocID="{6DDD93FE-3938-4F75-8E83-DA2A726A8429}" presName="compNode" presStyleCnt="0"/>
      <dgm:spPr/>
    </dgm:pt>
    <dgm:pt modelId="{43E2B7D5-44BE-4205-B5D1-8DFB92C523F3}" type="pres">
      <dgm:prSet presAssocID="{6DDD93FE-3938-4F75-8E83-DA2A726A8429}" presName="iconBgRect" presStyleLbl="bgShp" presStyleIdx="2" presStyleCnt="5"/>
      <dgm:spPr/>
    </dgm:pt>
    <dgm:pt modelId="{36D95A5E-A8F1-4801-8DC5-54184235B353}" type="pres">
      <dgm:prSet presAssocID="{6DDD93FE-3938-4F75-8E83-DA2A726A842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460CDC85-7F9E-4D68-8820-CDE99939A2B0}" type="pres">
      <dgm:prSet presAssocID="{6DDD93FE-3938-4F75-8E83-DA2A726A8429}" presName="spaceRect" presStyleCnt="0"/>
      <dgm:spPr/>
    </dgm:pt>
    <dgm:pt modelId="{D6582D67-C789-45D7-A884-B1F08B49C8AA}" type="pres">
      <dgm:prSet presAssocID="{6DDD93FE-3938-4F75-8E83-DA2A726A8429}" presName="textRect" presStyleLbl="revTx" presStyleIdx="2" presStyleCnt="5">
        <dgm:presLayoutVars>
          <dgm:chMax val="1"/>
          <dgm:chPref val="1"/>
        </dgm:presLayoutVars>
      </dgm:prSet>
      <dgm:spPr/>
    </dgm:pt>
    <dgm:pt modelId="{A0A2414B-BF05-4892-840C-71C7D6A63651}" type="pres">
      <dgm:prSet presAssocID="{61535ED9-A39D-4966-8C3A-5D969D95E483}" presName="sibTrans" presStyleCnt="0"/>
      <dgm:spPr/>
    </dgm:pt>
    <dgm:pt modelId="{7AACB18A-5439-4242-B0C9-68FD3D9BE9BA}" type="pres">
      <dgm:prSet presAssocID="{B79D7A51-AD05-4380-BE40-CDE18F6D983F}" presName="compNode" presStyleCnt="0"/>
      <dgm:spPr/>
    </dgm:pt>
    <dgm:pt modelId="{F99E3B8B-4201-4072-9EF7-5D6AEDC17533}" type="pres">
      <dgm:prSet presAssocID="{B79D7A51-AD05-4380-BE40-CDE18F6D983F}" presName="iconBgRect" presStyleLbl="bgShp" presStyleIdx="3" presStyleCnt="5"/>
      <dgm:spPr/>
    </dgm:pt>
    <dgm:pt modelId="{40D2FAA8-B99F-4F33-A4C5-B55F9BF1DD83}" type="pres">
      <dgm:prSet presAssocID="{B79D7A51-AD05-4380-BE40-CDE18F6D98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C14CB0E-AA28-47DF-9940-79A3A3609FFB}" type="pres">
      <dgm:prSet presAssocID="{B79D7A51-AD05-4380-BE40-CDE18F6D983F}" presName="spaceRect" presStyleCnt="0"/>
      <dgm:spPr/>
    </dgm:pt>
    <dgm:pt modelId="{FEA682F0-1228-4E3D-8A0B-E34F0FA7A1BB}" type="pres">
      <dgm:prSet presAssocID="{B79D7A51-AD05-4380-BE40-CDE18F6D983F}" presName="textRect" presStyleLbl="revTx" presStyleIdx="3" presStyleCnt="5">
        <dgm:presLayoutVars>
          <dgm:chMax val="1"/>
          <dgm:chPref val="1"/>
        </dgm:presLayoutVars>
      </dgm:prSet>
      <dgm:spPr/>
    </dgm:pt>
    <dgm:pt modelId="{28689899-5EAA-41CF-8C1B-2CDF3272A1C7}" type="pres">
      <dgm:prSet presAssocID="{66EEEB98-DF43-4341-BCBC-D4E639039A70}" presName="sibTrans" presStyleCnt="0"/>
      <dgm:spPr/>
    </dgm:pt>
    <dgm:pt modelId="{B071395D-8BFF-4425-A1E7-2A8928A8BBBC}" type="pres">
      <dgm:prSet presAssocID="{4861548D-D5FC-4688-856A-847109AD8E9A}" presName="compNode" presStyleCnt="0"/>
      <dgm:spPr/>
    </dgm:pt>
    <dgm:pt modelId="{F1ADAD33-716C-4D3D-83F2-8A5B6A571417}" type="pres">
      <dgm:prSet presAssocID="{4861548D-D5FC-4688-856A-847109AD8E9A}" presName="iconBgRect" presStyleLbl="bgShp" presStyleIdx="4" presStyleCnt="5"/>
      <dgm:spPr/>
    </dgm:pt>
    <dgm:pt modelId="{2152FFEA-22DE-4871-A67E-62CB08D16EC7}" type="pres">
      <dgm:prSet presAssocID="{4861548D-D5FC-4688-856A-847109AD8E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F515783-E216-4DD8-B71C-6915F3444F60}" type="pres">
      <dgm:prSet presAssocID="{4861548D-D5FC-4688-856A-847109AD8E9A}" presName="spaceRect" presStyleCnt="0"/>
      <dgm:spPr/>
    </dgm:pt>
    <dgm:pt modelId="{935155D5-F13B-41E1-8E08-5A496872D36A}" type="pres">
      <dgm:prSet presAssocID="{4861548D-D5FC-4688-856A-847109AD8E9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5BE505-2B54-4B5E-96D0-C433FE3AA36F}" type="presOf" srcId="{2501E4C8-5153-4347-9EBB-43AD3E05BEEC}" destId="{ACAB285F-00DA-426B-8052-84B42FE61EA6}" srcOrd="0" destOrd="0" presId="urn:microsoft.com/office/officeart/2018/5/layout/IconCircleLabelList"/>
    <dgm:cxn modelId="{9DF4DA0F-B757-48CE-8ABA-8FE0EDDF4A91}" srcId="{B257D1CC-A997-45B8-BC6F-60B99FBC38D8}" destId="{B79D7A51-AD05-4380-BE40-CDE18F6D983F}" srcOrd="3" destOrd="0" parTransId="{93085C56-45BD-4259-BFDF-02015F68C179}" sibTransId="{66EEEB98-DF43-4341-BCBC-D4E639039A70}"/>
    <dgm:cxn modelId="{2A0D7F25-9C1B-4AA5-8FF2-F0CE0803E02B}" srcId="{B257D1CC-A997-45B8-BC6F-60B99FBC38D8}" destId="{2501E4C8-5153-4347-9EBB-43AD3E05BEEC}" srcOrd="1" destOrd="0" parTransId="{3BF63B49-85B2-40D2-841A-410D34760BDD}" sibTransId="{0E01A0C9-FAE9-4038-AF92-CCEC92CB883E}"/>
    <dgm:cxn modelId="{FFD10135-0188-44A8-9A7F-A0D08DB129DB}" type="presOf" srcId="{B257D1CC-A997-45B8-BC6F-60B99FBC38D8}" destId="{23D2CF98-2EFE-44AE-A629-4C8C1E095828}" srcOrd="0" destOrd="0" presId="urn:microsoft.com/office/officeart/2018/5/layout/IconCircleLabelList"/>
    <dgm:cxn modelId="{D51D853E-49C2-4C7C-B10A-7363368BEE38}" srcId="{B257D1CC-A997-45B8-BC6F-60B99FBC38D8}" destId="{6DDD93FE-3938-4F75-8E83-DA2A726A8429}" srcOrd="2" destOrd="0" parTransId="{7BE817A7-FAE4-4689-BC49-ACA46841AB36}" sibTransId="{61535ED9-A39D-4966-8C3A-5D969D95E483}"/>
    <dgm:cxn modelId="{3137BA6E-789B-4265-9973-FD07C06F86A4}" type="presOf" srcId="{057EC0FC-C0C2-44B3-A203-105706F279D1}" destId="{7DEA2B98-FF3A-4F06-A06D-DAD9037FB98A}" srcOrd="0" destOrd="0" presId="urn:microsoft.com/office/officeart/2018/5/layout/IconCircleLabelList"/>
    <dgm:cxn modelId="{C4EBC778-426B-41D7-A516-DC0BA2E8F46D}" type="presOf" srcId="{B79D7A51-AD05-4380-BE40-CDE18F6D983F}" destId="{FEA682F0-1228-4E3D-8A0B-E34F0FA7A1BB}" srcOrd="0" destOrd="0" presId="urn:microsoft.com/office/officeart/2018/5/layout/IconCircleLabelList"/>
    <dgm:cxn modelId="{51B46393-3E68-4E03-888D-8CBEEC6814CD}" type="presOf" srcId="{4861548D-D5FC-4688-856A-847109AD8E9A}" destId="{935155D5-F13B-41E1-8E08-5A496872D36A}" srcOrd="0" destOrd="0" presId="urn:microsoft.com/office/officeart/2018/5/layout/IconCircleLabelList"/>
    <dgm:cxn modelId="{693D6DC8-8B1F-4F83-A277-1A2F47CB4B58}" srcId="{B257D1CC-A997-45B8-BC6F-60B99FBC38D8}" destId="{4861548D-D5FC-4688-856A-847109AD8E9A}" srcOrd="4" destOrd="0" parTransId="{F87BD0FD-4E51-4B48-BE7D-F9ACA23B98ED}" sibTransId="{1184EA44-FD7B-480D-8CD3-FB679890A486}"/>
    <dgm:cxn modelId="{76E98FD3-50C5-40C8-98B5-66A7619D8310}" type="presOf" srcId="{6DDD93FE-3938-4F75-8E83-DA2A726A8429}" destId="{D6582D67-C789-45D7-A884-B1F08B49C8AA}" srcOrd="0" destOrd="0" presId="urn:microsoft.com/office/officeart/2018/5/layout/IconCircleLabelList"/>
    <dgm:cxn modelId="{38FF93E8-BD4D-47C9-B45F-A7DB6E19F3EE}" srcId="{B257D1CC-A997-45B8-BC6F-60B99FBC38D8}" destId="{057EC0FC-C0C2-44B3-A203-105706F279D1}" srcOrd="0" destOrd="0" parTransId="{5401EF3B-4A6B-469E-B481-938D180D5253}" sibTransId="{EA3CB424-00C4-47BE-90F2-74135DD35B4E}"/>
    <dgm:cxn modelId="{F915D342-08C6-43FE-A44E-E5CC630AB62E}" type="presParOf" srcId="{23D2CF98-2EFE-44AE-A629-4C8C1E095828}" destId="{FC78354E-7F14-4D4A-AFA7-D9EC3B443EA3}" srcOrd="0" destOrd="0" presId="urn:microsoft.com/office/officeart/2018/5/layout/IconCircleLabelList"/>
    <dgm:cxn modelId="{CE8F0A28-F556-4F6E-B3C9-98CEB5DC947F}" type="presParOf" srcId="{FC78354E-7F14-4D4A-AFA7-D9EC3B443EA3}" destId="{7ABA04B7-F250-4724-8AD6-5958FD585673}" srcOrd="0" destOrd="0" presId="urn:microsoft.com/office/officeart/2018/5/layout/IconCircleLabelList"/>
    <dgm:cxn modelId="{7D2C231F-7C03-4154-A34E-F1EA12E78272}" type="presParOf" srcId="{FC78354E-7F14-4D4A-AFA7-D9EC3B443EA3}" destId="{5E01CCBB-EBD6-4E5F-A15B-DB83020869A1}" srcOrd="1" destOrd="0" presId="urn:microsoft.com/office/officeart/2018/5/layout/IconCircleLabelList"/>
    <dgm:cxn modelId="{CADE8858-A956-487B-B151-FB512534E05C}" type="presParOf" srcId="{FC78354E-7F14-4D4A-AFA7-D9EC3B443EA3}" destId="{D8A60D27-556C-442B-9225-B2B28BB5D96F}" srcOrd="2" destOrd="0" presId="urn:microsoft.com/office/officeart/2018/5/layout/IconCircleLabelList"/>
    <dgm:cxn modelId="{5B2308B8-3AFB-438C-B484-3F940DC2F85B}" type="presParOf" srcId="{FC78354E-7F14-4D4A-AFA7-D9EC3B443EA3}" destId="{7DEA2B98-FF3A-4F06-A06D-DAD9037FB98A}" srcOrd="3" destOrd="0" presId="urn:microsoft.com/office/officeart/2018/5/layout/IconCircleLabelList"/>
    <dgm:cxn modelId="{AE0BD6BC-AA6F-45D2-8329-CFABE4320BD0}" type="presParOf" srcId="{23D2CF98-2EFE-44AE-A629-4C8C1E095828}" destId="{1FE17361-F88E-42D0-9EC8-F2E229263230}" srcOrd="1" destOrd="0" presId="urn:microsoft.com/office/officeart/2018/5/layout/IconCircleLabelList"/>
    <dgm:cxn modelId="{4D9A4BEE-6C10-4BF9-8FFE-926C0D99A264}" type="presParOf" srcId="{23D2CF98-2EFE-44AE-A629-4C8C1E095828}" destId="{7641628C-1BEA-49D1-B964-A20378829501}" srcOrd="2" destOrd="0" presId="urn:microsoft.com/office/officeart/2018/5/layout/IconCircleLabelList"/>
    <dgm:cxn modelId="{F45F9316-B35E-414F-BDE4-F707D6587F18}" type="presParOf" srcId="{7641628C-1BEA-49D1-B964-A20378829501}" destId="{83D6EC92-39DB-4BAE-8C6F-04BF05CA93D4}" srcOrd="0" destOrd="0" presId="urn:microsoft.com/office/officeart/2018/5/layout/IconCircleLabelList"/>
    <dgm:cxn modelId="{3C19CE59-0B40-4B0D-925A-C0F831E39556}" type="presParOf" srcId="{7641628C-1BEA-49D1-B964-A20378829501}" destId="{6A1577E4-C681-4D5D-AC52-D8A32C9208BF}" srcOrd="1" destOrd="0" presId="urn:microsoft.com/office/officeart/2018/5/layout/IconCircleLabelList"/>
    <dgm:cxn modelId="{472C7BE3-D96D-444E-83CF-A5F0F1AF592E}" type="presParOf" srcId="{7641628C-1BEA-49D1-B964-A20378829501}" destId="{6D81F3EC-16DA-41F1-87F3-0F9B53A19962}" srcOrd="2" destOrd="0" presId="urn:microsoft.com/office/officeart/2018/5/layout/IconCircleLabelList"/>
    <dgm:cxn modelId="{8DF39533-0F3C-424B-BE13-7A8DEF0886B0}" type="presParOf" srcId="{7641628C-1BEA-49D1-B964-A20378829501}" destId="{ACAB285F-00DA-426B-8052-84B42FE61EA6}" srcOrd="3" destOrd="0" presId="urn:microsoft.com/office/officeart/2018/5/layout/IconCircleLabelList"/>
    <dgm:cxn modelId="{C9C80F77-550E-4034-8706-D93883C953A4}" type="presParOf" srcId="{23D2CF98-2EFE-44AE-A629-4C8C1E095828}" destId="{8F3FD19A-C88F-4F29-A75E-4254B94261A2}" srcOrd="3" destOrd="0" presId="urn:microsoft.com/office/officeart/2018/5/layout/IconCircleLabelList"/>
    <dgm:cxn modelId="{BAD30F9B-789A-411D-BEE4-9D4C86E5B6D5}" type="presParOf" srcId="{23D2CF98-2EFE-44AE-A629-4C8C1E095828}" destId="{56CC45E7-6F0B-47AC-B9E0-DF6338D3B232}" srcOrd="4" destOrd="0" presId="urn:microsoft.com/office/officeart/2018/5/layout/IconCircleLabelList"/>
    <dgm:cxn modelId="{D0C5B892-1E49-4B3F-BF76-F987973E9F6A}" type="presParOf" srcId="{56CC45E7-6F0B-47AC-B9E0-DF6338D3B232}" destId="{43E2B7D5-44BE-4205-B5D1-8DFB92C523F3}" srcOrd="0" destOrd="0" presId="urn:microsoft.com/office/officeart/2018/5/layout/IconCircleLabelList"/>
    <dgm:cxn modelId="{786F0F0C-0F5B-49A2-B380-8EB996D8EE2E}" type="presParOf" srcId="{56CC45E7-6F0B-47AC-B9E0-DF6338D3B232}" destId="{36D95A5E-A8F1-4801-8DC5-54184235B353}" srcOrd="1" destOrd="0" presId="urn:microsoft.com/office/officeart/2018/5/layout/IconCircleLabelList"/>
    <dgm:cxn modelId="{45184E69-81BC-46EE-83A9-2277155DCEF6}" type="presParOf" srcId="{56CC45E7-6F0B-47AC-B9E0-DF6338D3B232}" destId="{460CDC85-7F9E-4D68-8820-CDE99939A2B0}" srcOrd="2" destOrd="0" presId="urn:microsoft.com/office/officeart/2018/5/layout/IconCircleLabelList"/>
    <dgm:cxn modelId="{38E468D3-D0B8-47EB-AE2C-ACF941366546}" type="presParOf" srcId="{56CC45E7-6F0B-47AC-B9E0-DF6338D3B232}" destId="{D6582D67-C789-45D7-A884-B1F08B49C8AA}" srcOrd="3" destOrd="0" presId="urn:microsoft.com/office/officeart/2018/5/layout/IconCircleLabelList"/>
    <dgm:cxn modelId="{620C2BB9-849A-490D-ABC8-AAC1E128FDD9}" type="presParOf" srcId="{23D2CF98-2EFE-44AE-A629-4C8C1E095828}" destId="{A0A2414B-BF05-4892-840C-71C7D6A63651}" srcOrd="5" destOrd="0" presId="urn:microsoft.com/office/officeart/2018/5/layout/IconCircleLabelList"/>
    <dgm:cxn modelId="{1D88D87C-A2FB-4A9B-95FC-B32891A38977}" type="presParOf" srcId="{23D2CF98-2EFE-44AE-A629-4C8C1E095828}" destId="{7AACB18A-5439-4242-B0C9-68FD3D9BE9BA}" srcOrd="6" destOrd="0" presId="urn:microsoft.com/office/officeart/2018/5/layout/IconCircleLabelList"/>
    <dgm:cxn modelId="{3D960C4A-4DCF-49B6-8D7A-59FB2965789B}" type="presParOf" srcId="{7AACB18A-5439-4242-B0C9-68FD3D9BE9BA}" destId="{F99E3B8B-4201-4072-9EF7-5D6AEDC17533}" srcOrd="0" destOrd="0" presId="urn:microsoft.com/office/officeart/2018/5/layout/IconCircleLabelList"/>
    <dgm:cxn modelId="{56170A68-EA3A-422B-AE64-32EA63521A17}" type="presParOf" srcId="{7AACB18A-5439-4242-B0C9-68FD3D9BE9BA}" destId="{40D2FAA8-B99F-4F33-A4C5-B55F9BF1DD83}" srcOrd="1" destOrd="0" presId="urn:microsoft.com/office/officeart/2018/5/layout/IconCircleLabelList"/>
    <dgm:cxn modelId="{A4DD69D4-8042-4EA3-B806-81EAAEAC69F0}" type="presParOf" srcId="{7AACB18A-5439-4242-B0C9-68FD3D9BE9BA}" destId="{4C14CB0E-AA28-47DF-9940-79A3A3609FFB}" srcOrd="2" destOrd="0" presId="urn:microsoft.com/office/officeart/2018/5/layout/IconCircleLabelList"/>
    <dgm:cxn modelId="{7458DD40-7AFD-40BD-BC55-33A93E9255FA}" type="presParOf" srcId="{7AACB18A-5439-4242-B0C9-68FD3D9BE9BA}" destId="{FEA682F0-1228-4E3D-8A0B-E34F0FA7A1BB}" srcOrd="3" destOrd="0" presId="urn:microsoft.com/office/officeart/2018/5/layout/IconCircleLabelList"/>
    <dgm:cxn modelId="{24659402-B9B8-48E2-9CA7-E94D7A0F7922}" type="presParOf" srcId="{23D2CF98-2EFE-44AE-A629-4C8C1E095828}" destId="{28689899-5EAA-41CF-8C1B-2CDF3272A1C7}" srcOrd="7" destOrd="0" presId="urn:microsoft.com/office/officeart/2018/5/layout/IconCircleLabelList"/>
    <dgm:cxn modelId="{875A8392-971E-47A5-B4A4-E019BE8C648A}" type="presParOf" srcId="{23D2CF98-2EFE-44AE-A629-4C8C1E095828}" destId="{B071395D-8BFF-4425-A1E7-2A8928A8BBBC}" srcOrd="8" destOrd="0" presId="urn:microsoft.com/office/officeart/2018/5/layout/IconCircleLabelList"/>
    <dgm:cxn modelId="{7BB15755-2D7F-4DCB-BC4B-1D416817B404}" type="presParOf" srcId="{B071395D-8BFF-4425-A1E7-2A8928A8BBBC}" destId="{F1ADAD33-716C-4D3D-83F2-8A5B6A571417}" srcOrd="0" destOrd="0" presId="urn:microsoft.com/office/officeart/2018/5/layout/IconCircleLabelList"/>
    <dgm:cxn modelId="{111D03B6-7BCD-4598-A507-796630A17195}" type="presParOf" srcId="{B071395D-8BFF-4425-A1E7-2A8928A8BBBC}" destId="{2152FFEA-22DE-4871-A67E-62CB08D16EC7}" srcOrd="1" destOrd="0" presId="urn:microsoft.com/office/officeart/2018/5/layout/IconCircleLabelList"/>
    <dgm:cxn modelId="{7F38D99D-0D37-49DA-A692-AF2BDA3CF345}" type="presParOf" srcId="{B071395D-8BFF-4425-A1E7-2A8928A8BBBC}" destId="{6F515783-E216-4DD8-B71C-6915F3444F60}" srcOrd="2" destOrd="0" presId="urn:microsoft.com/office/officeart/2018/5/layout/IconCircleLabelList"/>
    <dgm:cxn modelId="{B36F566A-5E72-4A1D-A09E-EE021F20696A}" type="presParOf" srcId="{B071395D-8BFF-4425-A1E7-2A8928A8BBBC}" destId="{935155D5-F13B-41E1-8E08-5A496872D3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0D95AC-B3FB-4581-9C1C-7386616D16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25CF47-8C70-4E63-9F95-186F04129C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Environmental constraints</a:t>
          </a:r>
        </a:p>
      </dgm:t>
    </dgm:pt>
    <dgm:pt modelId="{FC7C4A54-C7CF-4CA0-8DB6-BAA2A6095A18}" type="parTrans" cxnId="{8908AFAD-A64E-4CFD-895C-DC5F0793401A}">
      <dgm:prSet/>
      <dgm:spPr/>
      <dgm:t>
        <a:bodyPr/>
        <a:lstStyle/>
        <a:p>
          <a:endParaRPr lang="en-US"/>
        </a:p>
      </dgm:t>
    </dgm:pt>
    <dgm:pt modelId="{50EAA121-3F63-400E-BE4B-3EFE4B66368C}" type="sibTrans" cxnId="{8908AFAD-A64E-4CFD-895C-DC5F079340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5736A9-30A8-4B7D-8AA7-06D716ADB4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Memory constraints</a:t>
          </a:r>
        </a:p>
      </dgm:t>
    </dgm:pt>
    <dgm:pt modelId="{9A58DA50-D373-448D-A9F4-409EBBC2DB48}" type="parTrans" cxnId="{B5B76EFA-C8B0-4AC3-A34D-0B2F1D7F6180}">
      <dgm:prSet/>
      <dgm:spPr/>
      <dgm:t>
        <a:bodyPr/>
        <a:lstStyle/>
        <a:p>
          <a:endParaRPr lang="en-US"/>
        </a:p>
      </dgm:t>
    </dgm:pt>
    <dgm:pt modelId="{F0B4678C-AA46-4128-9FFD-BDC2DAC93BA4}" type="sibTrans" cxnId="{B5B76EFA-C8B0-4AC3-A34D-0B2F1D7F61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1FA55E-EDE2-49FA-A0EE-A38E70C4C3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proper reference material </a:t>
          </a:r>
        </a:p>
      </dgm:t>
    </dgm:pt>
    <dgm:pt modelId="{4F96EA1C-455C-416B-9365-FB2C6F012DB7}" type="parTrans" cxnId="{01E64C62-3E27-4F7E-A0AA-F366FB4F064E}">
      <dgm:prSet/>
      <dgm:spPr/>
      <dgm:t>
        <a:bodyPr/>
        <a:lstStyle/>
        <a:p>
          <a:endParaRPr lang="en-US"/>
        </a:p>
      </dgm:t>
    </dgm:pt>
    <dgm:pt modelId="{8668ED00-B36B-4C44-B50B-405F483C79EE}" type="sibTrans" cxnId="{01E64C62-3E27-4F7E-A0AA-F366FB4F064E}">
      <dgm:prSet/>
      <dgm:spPr/>
      <dgm:t>
        <a:bodyPr/>
        <a:lstStyle/>
        <a:p>
          <a:endParaRPr lang="en-US"/>
        </a:p>
      </dgm:t>
    </dgm:pt>
    <dgm:pt modelId="{516AFD11-3AAD-4710-A2E2-2D7F06F0AF84}" type="pres">
      <dgm:prSet presAssocID="{CB0D95AC-B3FB-4581-9C1C-7386616D160C}" presName="root" presStyleCnt="0">
        <dgm:presLayoutVars>
          <dgm:dir/>
          <dgm:resizeHandles val="exact"/>
        </dgm:presLayoutVars>
      </dgm:prSet>
      <dgm:spPr/>
    </dgm:pt>
    <dgm:pt modelId="{0D846BC5-2481-49BE-9B82-7A5365D74058}" type="pres">
      <dgm:prSet presAssocID="{8525CF47-8C70-4E63-9F95-186F04129C0B}" presName="compNode" presStyleCnt="0"/>
      <dgm:spPr/>
    </dgm:pt>
    <dgm:pt modelId="{526D9F2E-103A-46F6-8B52-019DFDF493DE}" type="pres">
      <dgm:prSet presAssocID="{8525CF47-8C70-4E63-9F95-186F04129C0B}" presName="bgRect" presStyleLbl="bgShp" presStyleIdx="0" presStyleCnt="3"/>
      <dgm:spPr/>
    </dgm:pt>
    <dgm:pt modelId="{3C55CD9D-758B-4781-8D27-A719EE55E029}" type="pres">
      <dgm:prSet presAssocID="{8525CF47-8C70-4E63-9F95-186F04129C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05D12D5-91A4-452F-BE75-79A4BC1F2EB2}" type="pres">
      <dgm:prSet presAssocID="{8525CF47-8C70-4E63-9F95-186F04129C0B}" presName="spaceRect" presStyleCnt="0"/>
      <dgm:spPr/>
    </dgm:pt>
    <dgm:pt modelId="{2A275A01-753C-4C2F-8A58-736A92C9918D}" type="pres">
      <dgm:prSet presAssocID="{8525CF47-8C70-4E63-9F95-186F04129C0B}" presName="parTx" presStyleLbl="revTx" presStyleIdx="0" presStyleCnt="3">
        <dgm:presLayoutVars>
          <dgm:chMax val="0"/>
          <dgm:chPref val="0"/>
        </dgm:presLayoutVars>
      </dgm:prSet>
      <dgm:spPr/>
    </dgm:pt>
    <dgm:pt modelId="{C69487C1-32D3-42A9-9CDB-9AE244E3C27B}" type="pres">
      <dgm:prSet presAssocID="{50EAA121-3F63-400E-BE4B-3EFE4B66368C}" presName="sibTrans" presStyleCnt="0"/>
      <dgm:spPr/>
    </dgm:pt>
    <dgm:pt modelId="{DFAF2598-976E-4E33-AE32-3DD0AF855553}" type="pres">
      <dgm:prSet presAssocID="{2C5736A9-30A8-4B7D-8AA7-06D716ADB465}" presName="compNode" presStyleCnt="0"/>
      <dgm:spPr/>
    </dgm:pt>
    <dgm:pt modelId="{C7C4D12A-C1DA-4661-A396-DE0FC1F59897}" type="pres">
      <dgm:prSet presAssocID="{2C5736A9-30A8-4B7D-8AA7-06D716ADB465}" presName="bgRect" presStyleLbl="bgShp" presStyleIdx="1" presStyleCnt="3"/>
      <dgm:spPr/>
    </dgm:pt>
    <dgm:pt modelId="{7180FA3C-701B-48ED-B22C-8907AA954A1E}" type="pres">
      <dgm:prSet presAssocID="{2C5736A9-30A8-4B7D-8AA7-06D716ADB4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0790D6-CD3E-4CB4-81E3-9DE80ED8AAD8}" type="pres">
      <dgm:prSet presAssocID="{2C5736A9-30A8-4B7D-8AA7-06D716ADB465}" presName="spaceRect" presStyleCnt="0"/>
      <dgm:spPr/>
    </dgm:pt>
    <dgm:pt modelId="{9C3293C6-8479-46F0-BAE6-577FBD3E45AB}" type="pres">
      <dgm:prSet presAssocID="{2C5736A9-30A8-4B7D-8AA7-06D716ADB465}" presName="parTx" presStyleLbl="revTx" presStyleIdx="1" presStyleCnt="3">
        <dgm:presLayoutVars>
          <dgm:chMax val="0"/>
          <dgm:chPref val="0"/>
        </dgm:presLayoutVars>
      </dgm:prSet>
      <dgm:spPr/>
    </dgm:pt>
    <dgm:pt modelId="{70E3834F-2DE5-4F8A-96F4-C7210E294288}" type="pres">
      <dgm:prSet presAssocID="{F0B4678C-AA46-4128-9FFD-BDC2DAC93BA4}" presName="sibTrans" presStyleCnt="0"/>
      <dgm:spPr/>
    </dgm:pt>
    <dgm:pt modelId="{2CD1BF37-997C-493B-92BC-901795A533FD}" type="pres">
      <dgm:prSet presAssocID="{AF1FA55E-EDE2-49FA-A0EE-A38E70C4C373}" presName="compNode" presStyleCnt="0"/>
      <dgm:spPr/>
    </dgm:pt>
    <dgm:pt modelId="{E680FF6E-826F-489A-BB49-01DFB170C0FF}" type="pres">
      <dgm:prSet presAssocID="{AF1FA55E-EDE2-49FA-A0EE-A38E70C4C373}" presName="bgRect" presStyleLbl="bgShp" presStyleIdx="2" presStyleCnt="3"/>
      <dgm:spPr/>
    </dgm:pt>
    <dgm:pt modelId="{677635CA-2415-4DBB-8B80-A090275B99AF}" type="pres">
      <dgm:prSet presAssocID="{AF1FA55E-EDE2-49FA-A0EE-A38E70C4C3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30DDF19-2F36-45FA-ACD7-D0176E819D76}" type="pres">
      <dgm:prSet presAssocID="{AF1FA55E-EDE2-49FA-A0EE-A38E70C4C373}" presName="spaceRect" presStyleCnt="0"/>
      <dgm:spPr/>
    </dgm:pt>
    <dgm:pt modelId="{7F2087CD-AA7B-49D4-AE5F-80D81A7B6254}" type="pres">
      <dgm:prSet presAssocID="{AF1FA55E-EDE2-49FA-A0EE-A38E70C4C37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47D231-3AA4-49C5-9E2E-9CCD447A40AE}" type="presOf" srcId="{CB0D95AC-B3FB-4581-9C1C-7386616D160C}" destId="{516AFD11-3AAD-4710-A2E2-2D7F06F0AF84}" srcOrd="0" destOrd="0" presId="urn:microsoft.com/office/officeart/2018/2/layout/IconVerticalSolidList"/>
    <dgm:cxn modelId="{6043E631-60AB-4F76-AA49-6F9CB5DBC893}" type="presOf" srcId="{8525CF47-8C70-4E63-9F95-186F04129C0B}" destId="{2A275A01-753C-4C2F-8A58-736A92C9918D}" srcOrd="0" destOrd="0" presId="urn:microsoft.com/office/officeart/2018/2/layout/IconVerticalSolidList"/>
    <dgm:cxn modelId="{01E64C62-3E27-4F7E-A0AA-F366FB4F064E}" srcId="{CB0D95AC-B3FB-4581-9C1C-7386616D160C}" destId="{AF1FA55E-EDE2-49FA-A0EE-A38E70C4C373}" srcOrd="2" destOrd="0" parTransId="{4F96EA1C-455C-416B-9365-FB2C6F012DB7}" sibTransId="{8668ED00-B36B-4C44-B50B-405F483C79EE}"/>
    <dgm:cxn modelId="{E322B697-7DB6-4FBC-A430-D5EFB8837F7F}" type="presOf" srcId="{AF1FA55E-EDE2-49FA-A0EE-A38E70C4C373}" destId="{7F2087CD-AA7B-49D4-AE5F-80D81A7B6254}" srcOrd="0" destOrd="0" presId="urn:microsoft.com/office/officeart/2018/2/layout/IconVerticalSolidList"/>
    <dgm:cxn modelId="{8908AFAD-A64E-4CFD-895C-DC5F0793401A}" srcId="{CB0D95AC-B3FB-4581-9C1C-7386616D160C}" destId="{8525CF47-8C70-4E63-9F95-186F04129C0B}" srcOrd="0" destOrd="0" parTransId="{FC7C4A54-C7CF-4CA0-8DB6-BAA2A6095A18}" sibTransId="{50EAA121-3F63-400E-BE4B-3EFE4B66368C}"/>
    <dgm:cxn modelId="{F913A4EA-9BDA-4EDB-B1AE-DACE6771AD81}" type="presOf" srcId="{2C5736A9-30A8-4B7D-8AA7-06D716ADB465}" destId="{9C3293C6-8479-46F0-BAE6-577FBD3E45AB}" srcOrd="0" destOrd="0" presId="urn:microsoft.com/office/officeart/2018/2/layout/IconVerticalSolidList"/>
    <dgm:cxn modelId="{B5B76EFA-C8B0-4AC3-A34D-0B2F1D7F6180}" srcId="{CB0D95AC-B3FB-4581-9C1C-7386616D160C}" destId="{2C5736A9-30A8-4B7D-8AA7-06D716ADB465}" srcOrd="1" destOrd="0" parTransId="{9A58DA50-D373-448D-A9F4-409EBBC2DB48}" sibTransId="{F0B4678C-AA46-4128-9FFD-BDC2DAC93BA4}"/>
    <dgm:cxn modelId="{6CAB70D4-FC37-4573-8272-657D10100658}" type="presParOf" srcId="{516AFD11-3AAD-4710-A2E2-2D7F06F0AF84}" destId="{0D846BC5-2481-49BE-9B82-7A5365D74058}" srcOrd="0" destOrd="0" presId="urn:microsoft.com/office/officeart/2018/2/layout/IconVerticalSolidList"/>
    <dgm:cxn modelId="{22A7F2CB-6C28-47BE-91E6-89F9DF5039AE}" type="presParOf" srcId="{0D846BC5-2481-49BE-9B82-7A5365D74058}" destId="{526D9F2E-103A-46F6-8B52-019DFDF493DE}" srcOrd="0" destOrd="0" presId="urn:microsoft.com/office/officeart/2018/2/layout/IconVerticalSolidList"/>
    <dgm:cxn modelId="{8D7CDE23-7CAC-4618-9AD3-0C021F7BBBBA}" type="presParOf" srcId="{0D846BC5-2481-49BE-9B82-7A5365D74058}" destId="{3C55CD9D-758B-4781-8D27-A719EE55E029}" srcOrd="1" destOrd="0" presId="urn:microsoft.com/office/officeart/2018/2/layout/IconVerticalSolidList"/>
    <dgm:cxn modelId="{A18FE6E1-2990-40D7-9ED6-BDAE00165940}" type="presParOf" srcId="{0D846BC5-2481-49BE-9B82-7A5365D74058}" destId="{E05D12D5-91A4-452F-BE75-79A4BC1F2EB2}" srcOrd="2" destOrd="0" presId="urn:microsoft.com/office/officeart/2018/2/layout/IconVerticalSolidList"/>
    <dgm:cxn modelId="{826AF144-723B-4219-BF42-AE6D6CA1DFCF}" type="presParOf" srcId="{0D846BC5-2481-49BE-9B82-7A5365D74058}" destId="{2A275A01-753C-4C2F-8A58-736A92C9918D}" srcOrd="3" destOrd="0" presId="urn:microsoft.com/office/officeart/2018/2/layout/IconVerticalSolidList"/>
    <dgm:cxn modelId="{B3D468DA-4934-42AF-A674-93272F28F0C1}" type="presParOf" srcId="{516AFD11-3AAD-4710-A2E2-2D7F06F0AF84}" destId="{C69487C1-32D3-42A9-9CDB-9AE244E3C27B}" srcOrd="1" destOrd="0" presId="urn:microsoft.com/office/officeart/2018/2/layout/IconVerticalSolidList"/>
    <dgm:cxn modelId="{0649BAFF-78DC-4546-B772-9BD19A228FEF}" type="presParOf" srcId="{516AFD11-3AAD-4710-A2E2-2D7F06F0AF84}" destId="{DFAF2598-976E-4E33-AE32-3DD0AF855553}" srcOrd="2" destOrd="0" presId="urn:microsoft.com/office/officeart/2018/2/layout/IconVerticalSolidList"/>
    <dgm:cxn modelId="{97D262E7-CB5B-4DF6-86A2-CE908BF1D0B2}" type="presParOf" srcId="{DFAF2598-976E-4E33-AE32-3DD0AF855553}" destId="{C7C4D12A-C1DA-4661-A396-DE0FC1F59897}" srcOrd="0" destOrd="0" presId="urn:microsoft.com/office/officeart/2018/2/layout/IconVerticalSolidList"/>
    <dgm:cxn modelId="{9B4F8B76-ECA3-4D53-A252-656FE0BDFEE0}" type="presParOf" srcId="{DFAF2598-976E-4E33-AE32-3DD0AF855553}" destId="{7180FA3C-701B-48ED-B22C-8907AA954A1E}" srcOrd="1" destOrd="0" presId="urn:microsoft.com/office/officeart/2018/2/layout/IconVerticalSolidList"/>
    <dgm:cxn modelId="{401B2E84-4728-4DFA-A730-2A3433B32C0F}" type="presParOf" srcId="{DFAF2598-976E-4E33-AE32-3DD0AF855553}" destId="{1D0790D6-CD3E-4CB4-81E3-9DE80ED8AAD8}" srcOrd="2" destOrd="0" presId="urn:microsoft.com/office/officeart/2018/2/layout/IconVerticalSolidList"/>
    <dgm:cxn modelId="{F540C0A1-9CBA-40C0-BF1A-68DBEF16AA90}" type="presParOf" srcId="{DFAF2598-976E-4E33-AE32-3DD0AF855553}" destId="{9C3293C6-8479-46F0-BAE6-577FBD3E45AB}" srcOrd="3" destOrd="0" presId="urn:microsoft.com/office/officeart/2018/2/layout/IconVerticalSolidList"/>
    <dgm:cxn modelId="{524EB351-7C88-46F4-AA4B-F1059DA09820}" type="presParOf" srcId="{516AFD11-3AAD-4710-A2E2-2D7F06F0AF84}" destId="{70E3834F-2DE5-4F8A-96F4-C7210E294288}" srcOrd="3" destOrd="0" presId="urn:microsoft.com/office/officeart/2018/2/layout/IconVerticalSolidList"/>
    <dgm:cxn modelId="{BA25057B-5A62-4C76-9001-ABD1AE62F351}" type="presParOf" srcId="{516AFD11-3AAD-4710-A2E2-2D7F06F0AF84}" destId="{2CD1BF37-997C-493B-92BC-901795A533FD}" srcOrd="4" destOrd="0" presId="urn:microsoft.com/office/officeart/2018/2/layout/IconVerticalSolidList"/>
    <dgm:cxn modelId="{1A4AC03F-BCC5-499A-8F0B-9B4150D38D74}" type="presParOf" srcId="{2CD1BF37-997C-493B-92BC-901795A533FD}" destId="{E680FF6E-826F-489A-BB49-01DFB170C0FF}" srcOrd="0" destOrd="0" presId="urn:microsoft.com/office/officeart/2018/2/layout/IconVerticalSolidList"/>
    <dgm:cxn modelId="{08D12819-799B-4BB6-8E8C-65DA5B5EE5C0}" type="presParOf" srcId="{2CD1BF37-997C-493B-92BC-901795A533FD}" destId="{677635CA-2415-4DBB-8B80-A090275B99AF}" srcOrd="1" destOrd="0" presId="urn:microsoft.com/office/officeart/2018/2/layout/IconVerticalSolidList"/>
    <dgm:cxn modelId="{D6F37BAC-F2E7-46E1-B00F-7A64A28E90DD}" type="presParOf" srcId="{2CD1BF37-997C-493B-92BC-901795A533FD}" destId="{230DDF19-2F36-45FA-ACD7-D0176E819D76}" srcOrd="2" destOrd="0" presId="urn:microsoft.com/office/officeart/2018/2/layout/IconVerticalSolidList"/>
    <dgm:cxn modelId="{FDD632D3-3170-47B0-AA3F-48E0BAE380F1}" type="presParOf" srcId="{2CD1BF37-997C-493B-92BC-901795A533FD}" destId="{7F2087CD-AA7B-49D4-AE5F-80D81A7B62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C8E384-785F-48CF-A988-DE6BB1C871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6D9743-8B3F-4D72-B603-387B06CE39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HC-05 Bluetooth module is used to establish a connection between the ASL detection system and the robot.</a:t>
          </a:r>
        </a:p>
      </dgm:t>
    </dgm:pt>
    <dgm:pt modelId="{BF40FD10-5F02-45FF-8181-81758A6CA490}" type="parTrans" cxnId="{49F6FB44-3A5D-46C8-9995-BA1F51A6543B}">
      <dgm:prSet/>
      <dgm:spPr/>
      <dgm:t>
        <a:bodyPr/>
        <a:lstStyle/>
        <a:p>
          <a:endParaRPr lang="en-US"/>
        </a:p>
      </dgm:t>
    </dgm:pt>
    <dgm:pt modelId="{56A7FA51-FF23-4747-AB44-9AE761794461}" type="sibTrans" cxnId="{49F6FB44-3A5D-46C8-9995-BA1F51A6543B}">
      <dgm:prSet/>
      <dgm:spPr/>
      <dgm:t>
        <a:bodyPr/>
        <a:lstStyle/>
        <a:p>
          <a:endParaRPr lang="en-US"/>
        </a:p>
      </dgm:t>
    </dgm:pt>
    <dgm:pt modelId="{AB546DE0-D353-418D-AF3E-F12F46D15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the transferred commands inferenced by the neural network, bot motion is controlled with Arduino Uno board.</a:t>
          </a:r>
        </a:p>
      </dgm:t>
    </dgm:pt>
    <dgm:pt modelId="{23C19D26-61A8-483E-857B-3A3C7452F165}" type="parTrans" cxnId="{8881A85A-D0EC-407C-8A9A-A356BD2FCFEB}">
      <dgm:prSet/>
      <dgm:spPr/>
      <dgm:t>
        <a:bodyPr/>
        <a:lstStyle/>
        <a:p>
          <a:endParaRPr lang="en-US"/>
        </a:p>
      </dgm:t>
    </dgm:pt>
    <dgm:pt modelId="{EBF1D792-FECC-45E8-8107-78B4316958BC}" type="sibTrans" cxnId="{8881A85A-D0EC-407C-8A9A-A356BD2FCFEB}">
      <dgm:prSet/>
      <dgm:spPr/>
      <dgm:t>
        <a:bodyPr/>
        <a:lstStyle/>
        <a:p>
          <a:endParaRPr lang="en-US"/>
        </a:p>
      </dgm:t>
    </dgm:pt>
    <dgm:pt modelId="{3A96FAA1-83D4-40F8-9D40-183A2D6061E0}" type="pres">
      <dgm:prSet presAssocID="{5CC8E384-785F-48CF-A988-DE6BB1C87130}" presName="root" presStyleCnt="0">
        <dgm:presLayoutVars>
          <dgm:dir/>
          <dgm:resizeHandles val="exact"/>
        </dgm:presLayoutVars>
      </dgm:prSet>
      <dgm:spPr/>
    </dgm:pt>
    <dgm:pt modelId="{3FC91B54-FB08-4ABE-8269-0553D09085D2}" type="pres">
      <dgm:prSet presAssocID="{F46D9743-8B3F-4D72-B603-387B06CE3915}" presName="compNode" presStyleCnt="0"/>
      <dgm:spPr/>
    </dgm:pt>
    <dgm:pt modelId="{6F679EBD-6960-4110-BBE8-856F8EC8F29F}" type="pres">
      <dgm:prSet presAssocID="{F46D9743-8B3F-4D72-B603-387B06CE3915}" presName="bgRect" presStyleLbl="bgShp" presStyleIdx="0" presStyleCnt="2"/>
      <dgm:spPr/>
    </dgm:pt>
    <dgm:pt modelId="{A066C80A-A32C-4142-A265-F5A04FB79A77}" type="pres">
      <dgm:prSet presAssocID="{F46D9743-8B3F-4D72-B603-387B06CE39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E4A61493-B562-44C0-8F25-F7FC07BD585A}" type="pres">
      <dgm:prSet presAssocID="{F46D9743-8B3F-4D72-B603-387B06CE3915}" presName="spaceRect" presStyleCnt="0"/>
      <dgm:spPr/>
    </dgm:pt>
    <dgm:pt modelId="{38FBF068-7A14-49B8-9B84-41682433E16D}" type="pres">
      <dgm:prSet presAssocID="{F46D9743-8B3F-4D72-B603-387B06CE3915}" presName="parTx" presStyleLbl="revTx" presStyleIdx="0" presStyleCnt="2">
        <dgm:presLayoutVars>
          <dgm:chMax val="0"/>
          <dgm:chPref val="0"/>
        </dgm:presLayoutVars>
      </dgm:prSet>
      <dgm:spPr/>
    </dgm:pt>
    <dgm:pt modelId="{448F3ADC-E88A-4F7E-A911-5C90DB89ECA6}" type="pres">
      <dgm:prSet presAssocID="{56A7FA51-FF23-4747-AB44-9AE761794461}" presName="sibTrans" presStyleCnt="0"/>
      <dgm:spPr/>
    </dgm:pt>
    <dgm:pt modelId="{9543677F-CCFF-4287-B2F0-35177A4F7320}" type="pres">
      <dgm:prSet presAssocID="{AB546DE0-D353-418D-AF3E-F12F46D154D9}" presName="compNode" presStyleCnt="0"/>
      <dgm:spPr/>
    </dgm:pt>
    <dgm:pt modelId="{47BBD466-EFCC-413F-B7A4-6300E586BBEF}" type="pres">
      <dgm:prSet presAssocID="{AB546DE0-D353-418D-AF3E-F12F46D154D9}" presName="bgRect" presStyleLbl="bgShp" presStyleIdx="1" presStyleCnt="2"/>
      <dgm:spPr/>
    </dgm:pt>
    <dgm:pt modelId="{0553DA47-DD71-4AB5-9961-96B16EF08948}" type="pres">
      <dgm:prSet presAssocID="{AB546DE0-D353-418D-AF3E-F12F46D154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4D99282-5B3A-4708-B197-D65955BE6A69}" type="pres">
      <dgm:prSet presAssocID="{AB546DE0-D353-418D-AF3E-F12F46D154D9}" presName="spaceRect" presStyleCnt="0"/>
      <dgm:spPr/>
    </dgm:pt>
    <dgm:pt modelId="{7D4A5FD3-8895-4985-843A-2247FF30AF87}" type="pres">
      <dgm:prSet presAssocID="{AB546DE0-D353-418D-AF3E-F12F46D154D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1DF5539-0879-4959-B9C5-33BA407859BF}" type="presOf" srcId="{5CC8E384-785F-48CF-A988-DE6BB1C87130}" destId="{3A96FAA1-83D4-40F8-9D40-183A2D6061E0}" srcOrd="0" destOrd="0" presId="urn:microsoft.com/office/officeart/2018/2/layout/IconVerticalSolidList"/>
    <dgm:cxn modelId="{49F6FB44-3A5D-46C8-9995-BA1F51A6543B}" srcId="{5CC8E384-785F-48CF-A988-DE6BB1C87130}" destId="{F46D9743-8B3F-4D72-B603-387B06CE3915}" srcOrd="0" destOrd="0" parTransId="{BF40FD10-5F02-45FF-8181-81758A6CA490}" sibTransId="{56A7FA51-FF23-4747-AB44-9AE761794461}"/>
    <dgm:cxn modelId="{ACBE5D6F-DC54-4B1A-8B53-ACC68DBD8E32}" type="presOf" srcId="{F46D9743-8B3F-4D72-B603-387B06CE3915}" destId="{38FBF068-7A14-49B8-9B84-41682433E16D}" srcOrd="0" destOrd="0" presId="urn:microsoft.com/office/officeart/2018/2/layout/IconVerticalSolidList"/>
    <dgm:cxn modelId="{8881A85A-D0EC-407C-8A9A-A356BD2FCFEB}" srcId="{5CC8E384-785F-48CF-A988-DE6BB1C87130}" destId="{AB546DE0-D353-418D-AF3E-F12F46D154D9}" srcOrd="1" destOrd="0" parTransId="{23C19D26-61A8-483E-857B-3A3C7452F165}" sibTransId="{EBF1D792-FECC-45E8-8107-78B4316958BC}"/>
    <dgm:cxn modelId="{744066F6-ADBA-4701-91C0-0C7428D1E73C}" type="presOf" srcId="{AB546DE0-D353-418D-AF3E-F12F46D154D9}" destId="{7D4A5FD3-8895-4985-843A-2247FF30AF87}" srcOrd="0" destOrd="0" presId="urn:microsoft.com/office/officeart/2018/2/layout/IconVerticalSolidList"/>
    <dgm:cxn modelId="{992FC670-0858-4FA3-99BA-96F65EE8CBBD}" type="presParOf" srcId="{3A96FAA1-83D4-40F8-9D40-183A2D6061E0}" destId="{3FC91B54-FB08-4ABE-8269-0553D09085D2}" srcOrd="0" destOrd="0" presId="urn:microsoft.com/office/officeart/2018/2/layout/IconVerticalSolidList"/>
    <dgm:cxn modelId="{76D1D1B5-F25E-4E8A-A4ED-258E1274AC8F}" type="presParOf" srcId="{3FC91B54-FB08-4ABE-8269-0553D09085D2}" destId="{6F679EBD-6960-4110-BBE8-856F8EC8F29F}" srcOrd="0" destOrd="0" presId="urn:microsoft.com/office/officeart/2018/2/layout/IconVerticalSolidList"/>
    <dgm:cxn modelId="{E85A5D52-B24A-48DD-8CD1-30A3F5929779}" type="presParOf" srcId="{3FC91B54-FB08-4ABE-8269-0553D09085D2}" destId="{A066C80A-A32C-4142-A265-F5A04FB79A77}" srcOrd="1" destOrd="0" presId="urn:microsoft.com/office/officeart/2018/2/layout/IconVerticalSolidList"/>
    <dgm:cxn modelId="{163D2837-CD8A-4AE0-9FD3-1312A318369F}" type="presParOf" srcId="{3FC91B54-FB08-4ABE-8269-0553D09085D2}" destId="{E4A61493-B562-44C0-8F25-F7FC07BD585A}" srcOrd="2" destOrd="0" presId="urn:microsoft.com/office/officeart/2018/2/layout/IconVerticalSolidList"/>
    <dgm:cxn modelId="{ACAB5E4A-3089-459C-986F-6D4D53F0058F}" type="presParOf" srcId="{3FC91B54-FB08-4ABE-8269-0553D09085D2}" destId="{38FBF068-7A14-49B8-9B84-41682433E16D}" srcOrd="3" destOrd="0" presId="urn:microsoft.com/office/officeart/2018/2/layout/IconVerticalSolidList"/>
    <dgm:cxn modelId="{656187B1-2945-43FD-B4DF-298246DAF3BA}" type="presParOf" srcId="{3A96FAA1-83D4-40F8-9D40-183A2D6061E0}" destId="{448F3ADC-E88A-4F7E-A911-5C90DB89ECA6}" srcOrd="1" destOrd="0" presId="urn:microsoft.com/office/officeart/2018/2/layout/IconVerticalSolidList"/>
    <dgm:cxn modelId="{4180B18E-7737-4891-BB61-D178E08F54A2}" type="presParOf" srcId="{3A96FAA1-83D4-40F8-9D40-183A2D6061E0}" destId="{9543677F-CCFF-4287-B2F0-35177A4F7320}" srcOrd="2" destOrd="0" presId="urn:microsoft.com/office/officeart/2018/2/layout/IconVerticalSolidList"/>
    <dgm:cxn modelId="{369FEC77-C724-4C29-AE2D-1D9E04124BDE}" type="presParOf" srcId="{9543677F-CCFF-4287-B2F0-35177A4F7320}" destId="{47BBD466-EFCC-413F-B7A4-6300E586BBEF}" srcOrd="0" destOrd="0" presId="urn:microsoft.com/office/officeart/2018/2/layout/IconVerticalSolidList"/>
    <dgm:cxn modelId="{FF39DEAE-37BF-453F-8ACE-3A1B557592FF}" type="presParOf" srcId="{9543677F-CCFF-4287-B2F0-35177A4F7320}" destId="{0553DA47-DD71-4AB5-9961-96B16EF08948}" srcOrd="1" destOrd="0" presId="urn:microsoft.com/office/officeart/2018/2/layout/IconVerticalSolidList"/>
    <dgm:cxn modelId="{7EF9AA6D-74AD-4BF3-BF88-EFFFDAF00A45}" type="presParOf" srcId="{9543677F-CCFF-4287-B2F0-35177A4F7320}" destId="{14D99282-5B3A-4708-B197-D65955BE6A69}" srcOrd="2" destOrd="0" presId="urn:microsoft.com/office/officeart/2018/2/layout/IconVerticalSolidList"/>
    <dgm:cxn modelId="{90F08349-6B9C-4514-8FB1-CE06214EEA92}" type="presParOf" srcId="{9543677F-CCFF-4287-B2F0-35177A4F7320}" destId="{7D4A5FD3-8895-4985-843A-2247FF30AF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32ABD8-AA8D-40E4-898D-74B30A6525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071A43-47F5-4D55-850F-A2CB71319B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&amp; Description:</a:t>
          </a:r>
        </a:p>
      </dgm:t>
    </dgm:pt>
    <dgm:pt modelId="{F64B1C28-6393-4A37-B744-369B9DA363C1}" type="parTrans" cxnId="{98A36B02-508F-433B-9487-4AFE00E6A044}">
      <dgm:prSet/>
      <dgm:spPr/>
      <dgm:t>
        <a:bodyPr/>
        <a:lstStyle/>
        <a:p>
          <a:endParaRPr lang="en-US"/>
        </a:p>
      </dgm:t>
    </dgm:pt>
    <dgm:pt modelId="{9574D5A3-9F9F-4233-8D5F-1CA306B611B7}" type="sibTrans" cxnId="{98A36B02-508F-433B-9487-4AFE00E6A044}">
      <dgm:prSet/>
      <dgm:spPr/>
      <dgm:t>
        <a:bodyPr/>
        <a:lstStyle/>
        <a:p>
          <a:endParaRPr lang="en-US"/>
        </a:p>
      </dgm:t>
    </dgm:pt>
    <dgm:pt modelId="{1ABBBA90-6811-4930-82BE-6F84C2D10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IntroductionAndDescription</a:t>
          </a:r>
          <a:endParaRPr lang="en-US"/>
        </a:p>
      </dgm:t>
    </dgm:pt>
    <dgm:pt modelId="{E32BD4EB-5624-4FA1-A0A8-E4A4471BC55C}" type="parTrans" cxnId="{ADA10484-87DC-46CE-99B6-F186C74C9AF7}">
      <dgm:prSet/>
      <dgm:spPr/>
      <dgm:t>
        <a:bodyPr/>
        <a:lstStyle/>
        <a:p>
          <a:endParaRPr lang="en-US"/>
        </a:p>
      </dgm:t>
    </dgm:pt>
    <dgm:pt modelId="{C7993A4B-7E6E-4364-B934-D1BDA712E69B}" type="sibTrans" cxnId="{ADA10484-87DC-46CE-99B6-F186C74C9AF7}">
      <dgm:prSet/>
      <dgm:spPr/>
      <dgm:t>
        <a:bodyPr/>
        <a:lstStyle/>
        <a:p>
          <a:endParaRPr lang="en-US"/>
        </a:p>
      </dgm:t>
    </dgm:pt>
    <dgm:pt modelId="{67A1E105-A62D-489E-9D56-DB2B742F05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Commands, Forward and Backward Movement of Bot:</a:t>
          </a:r>
        </a:p>
      </dgm:t>
    </dgm:pt>
    <dgm:pt modelId="{9905A239-9021-4AB4-BDB4-DA75D02029A9}" type="parTrans" cxnId="{A9FA150C-BC2F-4089-A999-D444B14F5E82}">
      <dgm:prSet/>
      <dgm:spPr/>
      <dgm:t>
        <a:bodyPr/>
        <a:lstStyle/>
        <a:p>
          <a:endParaRPr lang="en-US"/>
        </a:p>
      </dgm:t>
    </dgm:pt>
    <dgm:pt modelId="{1597ECCF-A5AE-453A-95A3-BB22F0B1A42C}" type="sibTrans" cxnId="{A9FA150C-BC2F-4089-A999-D444B14F5E82}">
      <dgm:prSet/>
      <dgm:spPr/>
      <dgm:t>
        <a:bodyPr/>
        <a:lstStyle/>
        <a:p>
          <a:endParaRPr lang="en-US"/>
        </a:p>
      </dgm:t>
    </dgm:pt>
    <dgm:pt modelId="{874CFFE3-67B2-4450-A370-4854627F3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Bot_Motion1</a:t>
          </a:r>
          <a:endParaRPr lang="en-US"/>
        </a:p>
      </dgm:t>
    </dgm:pt>
    <dgm:pt modelId="{34080047-75E2-4474-8E3D-E257FDE19074}" type="parTrans" cxnId="{6EC614A1-8D86-46FA-9FAF-F41C54139451}">
      <dgm:prSet/>
      <dgm:spPr/>
      <dgm:t>
        <a:bodyPr/>
        <a:lstStyle/>
        <a:p>
          <a:endParaRPr lang="en-US"/>
        </a:p>
      </dgm:t>
    </dgm:pt>
    <dgm:pt modelId="{1332D4F3-3B8B-475B-8919-5FE027D8EFE1}" type="sibTrans" cxnId="{6EC614A1-8D86-46FA-9FAF-F41C54139451}">
      <dgm:prSet/>
      <dgm:spPr/>
      <dgm:t>
        <a:bodyPr/>
        <a:lstStyle/>
        <a:p>
          <a:endParaRPr lang="en-US"/>
        </a:p>
      </dgm:t>
    </dgm:pt>
    <dgm:pt modelId="{AF630445-B844-4B01-B6FA-5845298512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Left and Right movement of Bot:</a:t>
          </a:r>
        </a:p>
      </dgm:t>
    </dgm:pt>
    <dgm:pt modelId="{8CD8CDD3-949E-4D9C-B529-708910172D0E}" type="parTrans" cxnId="{746A5F14-2741-49C6-B507-5A7D3D88922B}">
      <dgm:prSet/>
      <dgm:spPr/>
      <dgm:t>
        <a:bodyPr/>
        <a:lstStyle/>
        <a:p>
          <a:endParaRPr lang="en-US"/>
        </a:p>
      </dgm:t>
    </dgm:pt>
    <dgm:pt modelId="{2DE90A10-F90B-4BBD-AF80-2A6A3B05522E}" type="sibTrans" cxnId="{746A5F14-2741-49C6-B507-5A7D3D88922B}">
      <dgm:prSet/>
      <dgm:spPr/>
      <dgm:t>
        <a:bodyPr/>
        <a:lstStyle/>
        <a:p>
          <a:endParaRPr lang="en-US"/>
        </a:p>
      </dgm:t>
    </dgm:pt>
    <dgm:pt modelId="{A1E94AF9-DFFD-42F0-B61B-55A3535D6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3"/>
            </a:rPr>
            <a:t>Bot_Motion2</a:t>
          </a:r>
          <a:endParaRPr lang="en-US"/>
        </a:p>
      </dgm:t>
    </dgm:pt>
    <dgm:pt modelId="{4BDC796D-9E10-45AA-8FD5-84172977D0A3}" type="parTrans" cxnId="{594A83F4-4CE7-432C-9449-650C6FB81BF2}">
      <dgm:prSet/>
      <dgm:spPr/>
      <dgm:t>
        <a:bodyPr/>
        <a:lstStyle/>
        <a:p>
          <a:endParaRPr lang="en-US"/>
        </a:p>
      </dgm:t>
    </dgm:pt>
    <dgm:pt modelId="{27AD8C18-E5AA-46D5-A619-5FC1ED11B98B}" type="sibTrans" cxnId="{594A83F4-4CE7-432C-9449-650C6FB81BF2}">
      <dgm:prSet/>
      <dgm:spPr/>
      <dgm:t>
        <a:bodyPr/>
        <a:lstStyle/>
        <a:p>
          <a:endParaRPr lang="en-US"/>
        </a:p>
      </dgm:t>
    </dgm:pt>
    <dgm:pt modelId="{6D72D523-D5AC-406B-AE8B-1292D2BFFDDC}" type="pres">
      <dgm:prSet presAssocID="{8432ABD8-AA8D-40E4-898D-74B30A6525AC}" presName="root" presStyleCnt="0">
        <dgm:presLayoutVars>
          <dgm:dir/>
          <dgm:resizeHandles val="exact"/>
        </dgm:presLayoutVars>
      </dgm:prSet>
      <dgm:spPr/>
    </dgm:pt>
    <dgm:pt modelId="{47E4D16D-5F2B-473C-8818-02F8FFEF053C}" type="pres">
      <dgm:prSet presAssocID="{2E071A43-47F5-4D55-850F-A2CB71319B9F}" presName="compNode" presStyleCnt="0"/>
      <dgm:spPr/>
    </dgm:pt>
    <dgm:pt modelId="{43767429-4516-4DA4-969A-61BD782CF7CF}" type="pres">
      <dgm:prSet presAssocID="{2E071A43-47F5-4D55-850F-A2CB71319B9F}" presName="bgRect" presStyleLbl="bgShp" presStyleIdx="0" presStyleCnt="3"/>
      <dgm:spPr/>
    </dgm:pt>
    <dgm:pt modelId="{D22AA409-3999-4E75-8076-FBE19307091D}" type="pres">
      <dgm:prSet presAssocID="{2E071A43-47F5-4D55-850F-A2CB71319B9F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42F1433-2670-4DB7-800D-3A88BBB26849}" type="pres">
      <dgm:prSet presAssocID="{2E071A43-47F5-4D55-850F-A2CB71319B9F}" presName="spaceRect" presStyleCnt="0"/>
      <dgm:spPr/>
    </dgm:pt>
    <dgm:pt modelId="{E859A07D-CF43-40CF-8147-D10B8108E56E}" type="pres">
      <dgm:prSet presAssocID="{2E071A43-47F5-4D55-850F-A2CB71319B9F}" presName="parTx" presStyleLbl="revTx" presStyleIdx="0" presStyleCnt="6">
        <dgm:presLayoutVars>
          <dgm:chMax val="0"/>
          <dgm:chPref val="0"/>
        </dgm:presLayoutVars>
      </dgm:prSet>
      <dgm:spPr/>
    </dgm:pt>
    <dgm:pt modelId="{4EECED47-F52F-4331-A69A-2A5992949722}" type="pres">
      <dgm:prSet presAssocID="{2E071A43-47F5-4D55-850F-A2CB71319B9F}" presName="desTx" presStyleLbl="revTx" presStyleIdx="1" presStyleCnt="6">
        <dgm:presLayoutVars/>
      </dgm:prSet>
      <dgm:spPr/>
    </dgm:pt>
    <dgm:pt modelId="{C8264441-2492-4236-825F-1A637DD8498F}" type="pres">
      <dgm:prSet presAssocID="{9574D5A3-9F9F-4233-8D5F-1CA306B611B7}" presName="sibTrans" presStyleCnt="0"/>
      <dgm:spPr/>
    </dgm:pt>
    <dgm:pt modelId="{C9E7E55E-D4FC-45C0-93DB-8C365F333326}" type="pres">
      <dgm:prSet presAssocID="{67A1E105-A62D-489E-9D56-DB2B742F053D}" presName="compNode" presStyleCnt="0"/>
      <dgm:spPr/>
    </dgm:pt>
    <dgm:pt modelId="{1A09342C-D179-44A6-96F5-EC4A9F05C2CE}" type="pres">
      <dgm:prSet presAssocID="{67A1E105-A62D-489E-9D56-DB2B742F053D}" presName="bgRect" presStyleLbl="bgShp" presStyleIdx="1" presStyleCnt="3"/>
      <dgm:spPr/>
    </dgm:pt>
    <dgm:pt modelId="{764A1150-2B39-44C1-B4B8-CE186A646E6A}" type="pres">
      <dgm:prSet presAssocID="{67A1E105-A62D-489E-9D56-DB2B742F053D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236512D-5B37-40AD-8AB2-F554A9675740}" type="pres">
      <dgm:prSet presAssocID="{67A1E105-A62D-489E-9D56-DB2B742F053D}" presName="spaceRect" presStyleCnt="0"/>
      <dgm:spPr/>
    </dgm:pt>
    <dgm:pt modelId="{5A9E5B8F-9433-4A1A-8CE3-5BCFA642EB9C}" type="pres">
      <dgm:prSet presAssocID="{67A1E105-A62D-489E-9D56-DB2B742F053D}" presName="parTx" presStyleLbl="revTx" presStyleIdx="2" presStyleCnt="6">
        <dgm:presLayoutVars>
          <dgm:chMax val="0"/>
          <dgm:chPref val="0"/>
        </dgm:presLayoutVars>
      </dgm:prSet>
      <dgm:spPr/>
    </dgm:pt>
    <dgm:pt modelId="{F6D0C960-2A0B-44C0-873B-4D4B7E3E5EFC}" type="pres">
      <dgm:prSet presAssocID="{67A1E105-A62D-489E-9D56-DB2B742F053D}" presName="desTx" presStyleLbl="revTx" presStyleIdx="3" presStyleCnt="6">
        <dgm:presLayoutVars/>
      </dgm:prSet>
      <dgm:spPr/>
    </dgm:pt>
    <dgm:pt modelId="{8265AA91-AB21-47E9-AB33-6912BD2A59B2}" type="pres">
      <dgm:prSet presAssocID="{1597ECCF-A5AE-453A-95A3-BB22F0B1A42C}" presName="sibTrans" presStyleCnt="0"/>
      <dgm:spPr/>
    </dgm:pt>
    <dgm:pt modelId="{7269F40F-B872-4E98-A173-2D12A5E4632A}" type="pres">
      <dgm:prSet presAssocID="{AF630445-B844-4B01-B6FA-5845298512D3}" presName="compNode" presStyleCnt="0"/>
      <dgm:spPr/>
    </dgm:pt>
    <dgm:pt modelId="{40ECB99A-FE31-4668-88E3-768EB488A3D4}" type="pres">
      <dgm:prSet presAssocID="{AF630445-B844-4B01-B6FA-5845298512D3}" presName="bgRect" presStyleLbl="bgShp" presStyleIdx="2" presStyleCnt="3"/>
      <dgm:spPr/>
    </dgm:pt>
    <dgm:pt modelId="{AFB4962F-9DCA-4C97-BA41-A67F81104DE8}" type="pres">
      <dgm:prSet presAssocID="{AF630445-B844-4B01-B6FA-5845298512D3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9CCC03E-A006-4A8F-9D4C-2FDDD836B165}" type="pres">
      <dgm:prSet presAssocID="{AF630445-B844-4B01-B6FA-5845298512D3}" presName="spaceRect" presStyleCnt="0"/>
      <dgm:spPr/>
    </dgm:pt>
    <dgm:pt modelId="{7B5FB09E-04AF-4AD8-813D-76511D762CB5}" type="pres">
      <dgm:prSet presAssocID="{AF630445-B844-4B01-B6FA-5845298512D3}" presName="parTx" presStyleLbl="revTx" presStyleIdx="4" presStyleCnt="6">
        <dgm:presLayoutVars>
          <dgm:chMax val="0"/>
          <dgm:chPref val="0"/>
        </dgm:presLayoutVars>
      </dgm:prSet>
      <dgm:spPr/>
    </dgm:pt>
    <dgm:pt modelId="{7B903559-F0D5-4A8F-A930-006EAA312B94}" type="pres">
      <dgm:prSet presAssocID="{AF630445-B844-4B01-B6FA-5845298512D3}" presName="desTx" presStyleLbl="revTx" presStyleIdx="5" presStyleCnt="6">
        <dgm:presLayoutVars/>
      </dgm:prSet>
      <dgm:spPr/>
    </dgm:pt>
  </dgm:ptLst>
  <dgm:cxnLst>
    <dgm:cxn modelId="{98A36B02-508F-433B-9487-4AFE00E6A044}" srcId="{8432ABD8-AA8D-40E4-898D-74B30A6525AC}" destId="{2E071A43-47F5-4D55-850F-A2CB71319B9F}" srcOrd="0" destOrd="0" parTransId="{F64B1C28-6393-4A37-B744-369B9DA363C1}" sibTransId="{9574D5A3-9F9F-4233-8D5F-1CA306B611B7}"/>
    <dgm:cxn modelId="{A9FA150C-BC2F-4089-A999-D444B14F5E82}" srcId="{8432ABD8-AA8D-40E4-898D-74B30A6525AC}" destId="{67A1E105-A62D-489E-9D56-DB2B742F053D}" srcOrd="1" destOrd="0" parTransId="{9905A239-9021-4AB4-BDB4-DA75D02029A9}" sibTransId="{1597ECCF-A5AE-453A-95A3-BB22F0B1A42C}"/>
    <dgm:cxn modelId="{746A5F14-2741-49C6-B507-5A7D3D88922B}" srcId="{8432ABD8-AA8D-40E4-898D-74B30A6525AC}" destId="{AF630445-B844-4B01-B6FA-5845298512D3}" srcOrd="2" destOrd="0" parTransId="{8CD8CDD3-949E-4D9C-B529-708910172D0E}" sibTransId="{2DE90A10-F90B-4BBD-AF80-2A6A3B05522E}"/>
    <dgm:cxn modelId="{62A5851C-3AEE-414C-9162-B3F68C299C29}" type="presOf" srcId="{2E071A43-47F5-4D55-850F-A2CB71319B9F}" destId="{E859A07D-CF43-40CF-8147-D10B8108E56E}" srcOrd="0" destOrd="0" presId="urn:microsoft.com/office/officeart/2018/2/layout/IconVerticalSolidList"/>
    <dgm:cxn modelId="{F54CD174-0E91-4D80-994B-0E1BCE3B2989}" type="presOf" srcId="{67A1E105-A62D-489E-9D56-DB2B742F053D}" destId="{5A9E5B8F-9433-4A1A-8CE3-5BCFA642EB9C}" srcOrd="0" destOrd="0" presId="urn:microsoft.com/office/officeart/2018/2/layout/IconVerticalSolidList"/>
    <dgm:cxn modelId="{ADA10484-87DC-46CE-99B6-F186C74C9AF7}" srcId="{2E071A43-47F5-4D55-850F-A2CB71319B9F}" destId="{1ABBBA90-6811-4930-82BE-6F84C2D1041A}" srcOrd="0" destOrd="0" parTransId="{E32BD4EB-5624-4FA1-A0A8-E4A4471BC55C}" sibTransId="{C7993A4B-7E6E-4364-B934-D1BDA712E69B}"/>
    <dgm:cxn modelId="{07C56392-95E1-4A68-AE4A-7FEC8AE8456E}" type="presOf" srcId="{8432ABD8-AA8D-40E4-898D-74B30A6525AC}" destId="{6D72D523-D5AC-406B-AE8B-1292D2BFFDDC}" srcOrd="0" destOrd="0" presId="urn:microsoft.com/office/officeart/2018/2/layout/IconVerticalSolidList"/>
    <dgm:cxn modelId="{6EC614A1-8D86-46FA-9FAF-F41C54139451}" srcId="{67A1E105-A62D-489E-9D56-DB2B742F053D}" destId="{874CFFE3-67B2-4450-A370-4854627F3A13}" srcOrd="0" destOrd="0" parTransId="{34080047-75E2-4474-8E3D-E257FDE19074}" sibTransId="{1332D4F3-3B8B-475B-8919-5FE027D8EFE1}"/>
    <dgm:cxn modelId="{3D6EC4B7-BB54-4CF0-B7B7-F7A904AA2F9A}" type="presOf" srcId="{874CFFE3-67B2-4450-A370-4854627F3A13}" destId="{F6D0C960-2A0B-44C0-873B-4D4B7E3E5EFC}" srcOrd="0" destOrd="0" presId="urn:microsoft.com/office/officeart/2018/2/layout/IconVerticalSolidList"/>
    <dgm:cxn modelId="{748F79D6-C35E-48A4-83E0-282D1D541406}" type="presOf" srcId="{A1E94AF9-DFFD-42F0-B61B-55A3535D6938}" destId="{7B903559-F0D5-4A8F-A930-006EAA312B94}" srcOrd="0" destOrd="0" presId="urn:microsoft.com/office/officeart/2018/2/layout/IconVerticalSolidList"/>
    <dgm:cxn modelId="{2CAAB5EC-32EB-465A-8CC8-0E174880D290}" type="presOf" srcId="{1ABBBA90-6811-4930-82BE-6F84C2D1041A}" destId="{4EECED47-F52F-4331-A69A-2A5992949722}" srcOrd="0" destOrd="0" presId="urn:microsoft.com/office/officeart/2018/2/layout/IconVerticalSolidList"/>
    <dgm:cxn modelId="{594A83F4-4CE7-432C-9449-650C6FB81BF2}" srcId="{AF630445-B844-4B01-B6FA-5845298512D3}" destId="{A1E94AF9-DFFD-42F0-B61B-55A3535D6938}" srcOrd="0" destOrd="0" parTransId="{4BDC796D-9E10-45AA-8FD5-84172977D0A3}" sibTransId="{27AD8C18-E5AA-46D5-A619-5FC1ED11B98B}"/>
    <dgm:cxn modelId="{B2206DF5-0672-4D1F-9F3C-9BDA517C057B}" type="presOf" srcId="{AF630445-B844-4B01-B6FA-5845298512D3}" destId="{7B5FB09E-04AF-4AD8-813D-76511D762CB5}" srcOrd="0" destOrd="0" presId="urn:microsoft.com/office/officeart/2018/2/layout/IconVerticalSolidList"/>
    <dgm:cxn modelId="{2B997808-431D-4502-AA7E-9C4D37DEE199}" type="presParOf" srcId="{6D72D523-D5AC-406B-AE8B-1292D2BFFDDC}" destId="{47E4D16D-5F2B-473C-8818-02F8FFEF053C}" srcOrd="0" destOrd="0" presId="urn:microsoft.com/office/officeart/2018/2/layout/IconVerticalSolidList"/>
    <dgm:cxn modelId="{98F6E2F7-1794-4910-9520-749E0CF93DBC}" type="presParOf" srcId="{47E4D16D-5F2B-473C-8818-02F8FFEF053C}" destId="{43767429-4516-4DA4-969A-61BD782CF7CF}" srcOrd="0" destOrd="0" presId="urn:microsoft.com/office/officeart/2018/2/layout/IconVerticalSolidList"/>
    <dgm:cxn modelId="{B32F28D8-1307-4B25-8017-347DD7AE145C}" type="presParOf" srcId="{47E4D16D-5F2B-473C-8818-02F8FFEF053C}" destId="{D22AA409-3999-4E75-8076-FBE19307091D}" srcOrd="1" destOrd="0" presId="urn:microsoft.com/office/officeart/2018/2/layout/IconVerticalSolidList"/>
    <dgm:cxn modelId="{6520F94F-AC81-47A5-8AA8-491B306AD718}" type="presParOf" srcId="{47E4D16D-5F2B-473C-8818-02F8FFEF053C}" destId="{642F1433-2670-4DB7-800D-3A88BBB26849}" srcOrd="2" destOrd="0" presId="urn:microsoft.com/office/officeart/2018/2/layout/IconVerticalSolidList"/>
    <dgm:cxn modelId="{69FA4819-5BFA-4CC0-9834-35B9AFA12AE3}" type="presParOf" srcId="{47E4D16D-5F2B-473C-8818-02F8FFEF053C}" destId="{E859A07D-CF43-40CF-8147-D10B8108E56E}" srcOrd="3" destOrd="0" presId="urn:microsoft.com/office/officeart/2018/2/layout/IconVerticalSolidList"/>
    <dgm:cxn modelId="{A16D4C8D-5132-45D7-8495-330D9480991E}" type="presParOf" srcId="{47E4D16D-5F2B-473C-8818-02F8FFEF053C}" destId="{4EECED47-F52F-4331-A69A-2A5992949722}" srcOrd="4" destOrd="0" presId="urn:microsoft.com/office/officeart/2018/2/layout/IconVerticalSolidList"/>
    <dgm:cxn modelId="{B3106C43-90DD-494C-B284-4D28C8EF1D55}" type="presParOf" srcId="{6D72D523-D5AC-406B-AE8B-1292D2BFFDDC}" destId="{C8264441-2492-4236-825F-1A637DD8498F}" srcOrd="1" destOrd="0" presId="urn:microsoft.com/office/officeart/2018/2/layout/IconVerticalSolidList"/>
    <dgm:cxn modelId="{4064A25B-465D-4A5A-A4F2-E251AFFEAF34}" type="presParOf" srcId="{6D72D523-D5AC-406B-AE8B-1292D2BFFDDC}" destId="{C9E7E55E-D4FC-45C0-93DB-8C365F333326}" srcOrd="2" destOrd="0" presId="urn:microsoft.com/office/officeart/2018/2/layout/IconVerticalSolidList"/>
    <dgm:cxn modelId="{17351EF6-30EC-4CB7-B762-36E496C1F21A}" type="presParOf" srcId="{C9E7E55E-D4FC-45C0-93DB-8C365F333326}" destId="{1A09342C-D179-44A6-96F5-EC4A9F05C2CE}" srcOrd="0" destOrd="0" presId="urn:microsoft.com/office/officeart/2018/2/layout/IconVerticalSolidList"/>
    <dgm:cxn modelId="{AD526A5F-ECDF-46C0-BBF3-C117AD9AB9CF}" type="presParOf" srcId="{C9E7E55E-D4FC-45C0-93DB-8C365F333326}" destId="{764A1150-2B39-44C1-B4B8-CE186A646E6A}" srcOrd="1" destOrd="0" presId="urn:microsoft.com/office/officeart/2018/2/layout/IconVerticalSolidList"/>
    <dgm:cxn modelId="{BF5F0988-0777-4A75-B74F-9147C078D20B}" type="presParOf" srcId="{C9E7E55E-D4FC-45C0-93DB-8C365F333326}" destId="{E236512D-5B37-40AD-8AB2-F554A9675740}" srcOrd="2" destOrd="0" presId="urn:microsoft.com/office/officeart/2018/2/layout/IconVerticalSolidList"/>
    <dgm:cxn modelId="{C412C914-FECA-4861-9961-1545E31C3441}" type="presParOf" srcId="{C9E7E55E-D4FC-45C0-93DB-8C365F333326}" destId="{5A9E5B8F-9433-4A1A-8CE3-5BCFA642EB9C}" srcOrd="3" destOrd="0" presId="urn:microsoft.com/office/officeart/2018/2/layout/IconVerticalSolidList"/>
    <dgm:cxn modelId="{61181543-1D13-42A5-9314-74D562F47C11}" type="presParOf" srcId="{C9E7E55E-D4FC-45C0-93DB-8C365F333326}" destId="{F6D0C960-2A0B-44C0-873B-4D4B7E3E5EFC}" srcOrd="4" destOrd="0" presId="urn:microsoft.com/office/officeart/2018/2/layout/IconVerticalSolidList"/>
    <dgm:cxn modelId="{8DEF6312-7A40-4846-B084-39B12A7850BE}" type="presParOf" srcId="{6D72D523-D5AC-406B-AE8B-1292D2BFFDDC}" destId="{8265AA91-AB21-47E9-AB33-6912BD2A59B2}" srcOrd="3" destOrd="0" presId="urn:microsoft.com/office/officeart/2018/2/layout/IconVerticalSolidList"/>
    <dgm:cxn modelId="{3DA06C56-F86E-470D-AB64-79F1CF5915E0}" type="presParOf" srcId="{6D72D523-D5AC-406B-AE8B-1292D2BFFDDC}" destId="{7269F40F-B872-4E98-A173-2D12A5E4632A}" srcOrd="4" destOrd="0" presId="urn:microsoft.com/office/officeart/2018/2/layout/IconVerticalSolidList"/>
    <dgm:cxn modelId="{2DC9ED6F-294E-4FEB-842D-B77EF0869B9B}" type="presParOf" srcId="{7269F40F-B872-4E98-A173-2D12A5E4632A}" destId="{40ECB99A-FE31-4668-88E3-768EB488A3D4}" srcOrd="0" destOrd="0" presId="urn:microsoft.com/office/officeart/2018/2/layout/IconVerticalSolidList"/>
    <dgm:cxn modelId="{2092AD11-6654-4F2D-A746-9D5302899BF1}" type="presParOf" srcId="{7269F40F-B872-4E98-A173-2D12A5E4632A}" destId="{AFB4962F-9DCA-4C97-BA41-A67F81104DE8}" srcOrd="1" destOrd="0" presId="urn:microsoft.com/office/officeart/2018/2/layout/IconVerticalSolidList"/>
    <dgm:cxn modelId="{48FCE3E9-ED5F-4189-9BE1-E5455F5D375E}" type="presParOf" srcId="{7269F40F-B872-4E98-A173-2D12A5E4632A}" destId="{E9CCC03E-A006-4A8F-9D4C-2FDDD836B165}" srcOrd="2" destOrd="0" presId="urn:microsoft.com/office/officeart/2018/2/layout/IconVerticalSolidList"/>
    <dgm:cxn modelId="{3E3F21A6-9906-4AB8-9B4D-7E20215E345B}" type="presParOf" srcId="{7269F40F-B872-4E98-A173-2D12A5E4632A}" destId="{7B5FB09E-04AF-4AD8-813D-76511D762CB5}" srcOrd="3" destOrd="0" presId="urn:microsoft.com/office/officeart/2018/2/layout/IconVerticalSolidList"/>
    <dgm:cxn modelId="{7658F83E-622B-4142-B503-A946C5114DCB}" type="presParOf" srcId="{7269F40F-B872-4E98-A173-2D12A5E4632A}" destId="{7B903559-F0D5-4A8F-A930-006EAA312B9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C9390-65B1-440F-BB43-AA9F61A510F3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9413E-65A3-4FE9-90FB-A46712329605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ABD6E-F94F-4510-90EF-6D7681898D3C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is ASL??</a:t>
          </a:r>
        </a:p>
      </dsp:txBody>
      <dsp:txXfrm>
        <a:off x="1270834" y="2170"/>
        <a:ext cx="4635346" cy="1100289"/>
      </dsp:txXfrm>
    </dsp:sp>
    <dsp:sp modelId="{93EA91A0-57FC-4CA9-A558-B1ACEE708E62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DDBB-AE9D-40EE-BD0A-252C1A436484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D35EB-0C4C-44B6-AF1E-BB6B7229421F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Developed a system which makes life a little easy for such people.</a:t>
          </a:r>
        </a:p>
      </dsp:txBody>
      <dsp:txXfrm>
        <a:off x="1270834" y="1377533"/>
        <a:ext cx="4635346" cy="1100289"/>
      </dsp:txXfrm>
    </dsp:sp>
    <dsp:sp modelId="{4F39EFF1-F9E9-497A-BBB7-DCFE25530500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9C426-65D8-4A21-8F3E-E912112809D4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DBE22-2BBE-4FE0-BA60-B7ADD504C856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Control the motion of the robot as per the ASL commands.</a:t>
          </a:r>
        </a:p>
      </dsp:txBody>
      <dsp:txXfrm>
        <a:off x="1270834" y="2752895"/>
        <a:ext cx="4635346" cy="1100289"/>
      </dsp:txXfrm>
    </dsp:sp>
    <dsp:sp modelId="{47075769-4803-42E7-86D2-11BB88A973DA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9C5AC-F360-47F5-984F-18DEE5A40882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FE835-CA6D-467C-8BB2-9916CF8AD65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Extension to the idea: Full pledged support system for remote access.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AA386-62ED-4179-8171-1030A2B01615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E6DE2-6782-48FB-AE2A-CC4B92678E95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58D43-0D5C-42F1-ABAD-443F4E1FDAF3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/>
            </a:rPr>
            <a:t>Training a </a:t>
          </a:r>
          <a:r>
            <a:rPr lang="en-US" sz="2000" b="0" i="0" u="none" strike="noStrike" kern="1200" cap="none" baseline="0" noProof="0">
              <a:latin typeface="Century Gothic"/>
            </a:rPr>
            <a:t>Neural Network for ASL recognition</a:t>
          </a:r>
          <a:endParaRPr lang="en-US" sz="2000" kern="1200"/>
        </a:p>
      </dsp:txBody>
      <dsp:txXfrm>
        <a:off x="1270834" y="2170"/>
        <a:ext cx="4635346" cy="1100289"/>
      </dsp:txXfrm>
    </dsp:sp>
    <dsp:sp modelId="{482E5C78-77F6-40DE-B05A-C0BC5D8AF9A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F24B8-40E8-4E85-B326-40C4E73A28C8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F4FFF-EB02-41EC-ACB2-A1A1E99FA637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Live detection of gestures using Neural Compute stick</a:t>
          </a:r>
        </a:p>
      </dsp:txBody>
      <dsp:txXfrm>
        <a:off x="1270834" y="1377533"/>
        <a:ext cx="4635346" cy="1100289"/>
      </dsp:txXfrm>
    </dsp:sp>
    <dsp:sp modelId="{CD2A1698-D34E-467A-AD5C-45B332E414BF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636BD-9DDE-4530-9A32-0C6A90316931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14776-41AD-4C10-AF12-9D5A47C1FF78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Transfer the </a:t>
          </a:r>
          <a:r>
            <a:rPr lang="en-US" sz="2000" kern="1200">
              <a:latin typeface="Century Gothic" panose="020B0502020202020204"/>
            </a:rPr>
            <a:t>inferenced</a:t>
          </a:r>
          <a:r>
            <a:rPr lang="en-US" sz="2000" kern="1200"/>
            <a:t> data using the Bluetooth module</a:t>
          </a:r>
        </a:p>
      </dsp:txBody>
      <dsp:txXfrm>
        <a:off x="1270834" y="2752895"/>
        <a:ext cx="4635346" cy="1100289"/>
      </dsp:txXfrm>
    </dsp:sp>
    <dsp:sp modelId="{818CDD3D-F6A7-42EC-AD6D-B20AB2ABEBD3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A65B8-18C9-4180-B9A3-60D55AA66245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3884-E978-4534-9A5E-4A0B632B0AEB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Controlling motion of the bot using</a:t>
          </a:r>
          <a:r>
            <a:rPr lang="en-US" sz="2000" kern="1200">
              <a:latin typeface="Century Gothic" panose="020B0502020202020204"/>
            </a:rPr>
            <a:t> the transferred</a:t>
          </a:r>
          <a:r>
            <a:rPr lang="en-US" sz="2000" kern="1200"/>
            <a:t> ASL commands</a:t>
          </a:r>
        </a:p>
      </dsp:txBody>
      <dsp:txXfrm>
        <a:off x="1270834" y="4128257"/>
        <a:ext cx="4635346" cy="1100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51A58-5BA2-4EC0-81DE-903CD8999DF7}">
      <dsp:nvSpPr>
        <dsp:cNvPr id="0" name=""/>
        <dsp:cNvSpPr/>
      </dsp:nvSpPr>
      <dsp:spPr>
        <a:xfrm>
          <a:off x="0" y="249349"/>
          <a:ext cx="5906181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Arduino Uno</a:t>
          </a:r>
        </a:p>
      </dsp:txBody>
      <dsp:txXfrm>
        <a:off x="42151" y="291500"/>
        <a:ext cx="5821879" cy="779158"/>
      </dsp:txXfrm>
    </dsp:sp>
    <dsp:sp modelId="{C840F314-BFFA-4A53-AA71-D872BA404762}">
      <dsp:nvSpPr>
        <dsp:cNvPr id="0" name=""/>
        <dsp:cNvSpPr/>
      </dsp:nvSpPr>
      <dsp:spPr>
        <a:xfrm>
          <a:off x="0" y="1216489"/>
          <a:ext cx="5906181" cy="863460"/>
        </a:xfrm>
        <a:prstGeom prst="roundRect">
          <a:avLst/>
        </a:prstGeom>
        <a:solidFill>
          <a:schemeClr val="accent5">
            <a:hueOff val="589196"/>
            <a:satOff val="-2817"/>
            <a:lumOff val="30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L293D Motor Driver IC</a:t>
          </a:r>
        </a:p>
      </dsp:txBody>
      <dsp:txXfrm>
        <a:off x="42151" y="1258640"/>
        <a:ext cx="5821879" cy="779158"/>
      </dsp:txXfrm>
    </dsp:sp>
    <dsp:sp modelId="{C336A7B2-1305-4B8F-B56E-FEF8573EA143}">
      <dsp:nvSpPr>
        <dsp:cNvPr id="0" name=""/>
        <dsp:cNvSpPr/>
      </dsp:nvSpPr>
      <dsp:spPr>
        <a:xfrm>
          <a:off x="0" y="2183629"/>
          <a:ext cx="5906181" cy="863460"/>
        </a:xfrm>
        <a:prstGeom prst="roundRect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HC-05 Bluetooth Module</a:t>
          </a:r>
        </a:p>
      </dsp:txBody>
      <dsp:txXfrm>
        <a:off x="42151" y="2225780"/>
        <a:ext cx="5821879" cy="779158"/>
      </dsp:txXfrm>
    </dsp:sp>
    <dsp:sp modelId="{75B23128-40B1-43ED-8B3E-8255F9D70489}">
      <dsp:nvSpPr>
        <dsp:cNvPr id="0" name=""/>
        <dsp:cNvSpPr/>
      </dsp:nvSpPr>
      <dsp:spPr>
        <a:xfrm>
          <a:off x="0" y="3150769"/>
          <a:ext cx="5906181" cy="863460"/>
        </a:xfrm>
        <a:prstGeom prst="roundRect">
          <a:avLst/>
        </a:prstGeom>
        <a:solidFill>
          <a:schemeClr val="accent5">
            <a:hueOff val="1767588"/>
            <a:satOff val="-8452"/>
            <a:lumOff val="9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Neural Compute Stick</a:t>
          </a:r>
        </a:p>
      </dsp:txBody>
      <dsp:txXfrm>
        <a:off x="42151" y="3192920"/>
        <a:ext cx="5821879" cy="779158"/>
      </dsp:txXfrm>
    </dsp:sp>
    <dsp:sp modelId="{D9E717B8-C3DF-4509-B0A6-9F007C90B4C0}">
      <dsp:nvSpPr>
        <dsp:cNvPr id="0" name=""/>
        <dsp:cNvSpPr/>
      </dsp:nvSpPr>
      <dsp:spPr>
        <a:xfrm>
          <a:off x="0" y="4117909"/>
          <a:ext cx="5906181" cy="86346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entury Gothic" panose="020B0502020202020204"/>
            </a:rPr>
            <a:t>Raspberry Pi</a:t>
          </a:r>
        </a:p>
      </dsp:txBody>
      <dsp:txXfrm>
        <a:off x="42151" y="4160060"/>
        <a:ext cx="5821879" cy="779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A04B7-F250-4724-8AD6-5958FD585673}">
      <dsp:nvSpPr>
        <dsp:cNvPr id="0" name=""/>
        <dsp:cNvSpPr/>
      </dsp:nvSpPr>
      <dsp:spPr>
        <a:xfrm>
          <a:off x="647172" y="680603"/>
          <a:ext cx="1199295" cy="11992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1CCBB-EBD6-4E5F-A15B-DB83020869A1}">
      <dsp:nvSpPr>
        <dsp:cNvPr id="0" name=""/>
        <dsp:cNvSpPr/>
      </dsp:nvSpPr>
      <dsp:spPr>
        <a:xfrm>
          <a:off x="902759" y="936190"/>
          <a:ext cx="688120" cy="688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A2B98-FF3A-4F06-A06D-DAD9037FB98A}">
      <dsp:nvSpPr>
        <dsp:cNvPr id="0" name=""/>
        <dsp:cNvSpPr/>
      </dsp:nvSpPr>
      <dsp:spPr>
        <a:xfrm>
          <a:off x="263790" y="2253450"/>
          <a:ext cx="19660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Clone TensorFlow™ source code and TensorFlow™ model repositories</a:t>
          </a:r>
        </a:p>
      </dsp:txBody>
      <dsp:txXfrm>
        <a:off x="263790" y="2253450"/>
        <a:ext cx="1966058" cy="720000"/>
      </dsp:txXfrm>
    </dsp:sp>
    <dsp:sp modelId="{83D6EC92-39DB-4BAE-8C6F-04BF05CA93D4}">
      <dsp:nvSpPr>
        <dsp:cNvPr id="0" name=""/>
        <dsp:cNvSpPr/>
      </dsp:nvSpPr>
      <dsp:spPr>
        <a:xfrm>
          <a:off x="2957291" y="680603"/>
          <a:ext cx="1199295" cy="11992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577E4-C681-4D5D-AC52-D8A32C9208BF}">
      <dsp:nvSpPr>
        <dsp:cNvPr id="0" name=""/>
        <dsp:cNvSpPr/>
      </dsp:nvSpPr>
      <dsp:spPr>
        <a:xfrm>
          <a:off x="3212878" y="936190"/>
          <a:ext cx="688120" cy="688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285F-00DA-426B-8052-84B42FE61EA6}">
      <dsp:nvSpPr>
        <dsp:cNvPr id="0" name=""/>
        <dsp:cNvSpPr/>
      </dsp:nvSpPr>
      <dsp:spPr>
        <a:xfrm>
          <a:off x="2573909" y="2253450"/>
          <a:ext cx="19660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Download and extract the checkpoint file</a:t>
          </a:r>
        </a:p>
      </dsp:txBody>
      <dsp:txXfrm>
        <a:off x="2573909" y="2253450"/>
        <a:ext cx="1966058" cy="720000"/>
      </dsp:txXfrm>
    </dsp:sp>
    <dsp:sp modelId="{43E2B7D5-44BE-4205-B5D1-8DFB92C523F3}">
      <dsp:nvSpPr>
        <dsp:cNvPr id="0" name=""/>
        <dsp:cNvSpPr/>
      </dsp:nvSpPr>
      <dsp:spPr>
        <a:xfrm>
          <a:off x="5267410" y="680603"/>
          <a:ext cx="1199295" cy="11992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95A5E-A8F1-4801-8DC5-54184235B353}">
      <dsp:nvSpPr>
        <dsp:cNvPr id="0" name=""/>
        <dsp:cNvSpPr/>
      </dsp:nvSpPr>
      <dsp:spPr>
        <a:xfrm>
          <a:off x="5522997" y="936190"/>
          <a:ext cx="688120" cy="688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82D67-C789-45D7-A884-B1F08B49C8AA}">
      <dsp:nvSpPr>
        <dsp:cNvPr id="0" name=""/>
        <dsp:cNvSpPr/>
      </dsp:nvSpPr>
      <dsp:spPr>
        <a:xfrm>
          <a:off x="4884028" y="2253450"/>
          <a:ext cx="19660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Export </a:t>
          </a:r>
          <a:r>
            <a:rPr lang="en-US" sz="1100" kern="1200" err="1"/>
            <a:t>GraphDef</a:t>
          </a:r>
          <a:r>
            <a:rPr lang="en-US" sz="1100" kern="1200"/>
            <a:t> file</a:t>
          </a:r>
        </a:p>
      </dsp:txBody>
      <dsp:txXfrm>
        <a:off x="4884028" y="2253450"/>
        <a:ext cx="1966058" cy="720000"/>
      </dsp:txXfrm>
    </dsp:sp>
    <dsp:sp modelId="{F99E3B8B-4201-4072-9EF7-5D6AEDC17533}">
      <dsp:nvSpPr>
        <dsp:cNvPr id="0" name=""/>
        <dsp:cNvSpPr/>
      </dsp:nvSpPr>
      <dsp:spPr>
        <a:xfrm>
          <a:off x="1802231" y="3464964"/>
          <a:ext cx="1199295" cy="1199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2FAA8-B99F-4F33-A4C5-B55F9BF1DD83}">
      <dsp:nvSpPr>
        <dsp:cNvPr id="0" name=""/>
        <dsp:cNvSpPr/>
      </dsp:nvSpPr>
      <dsp:spPr>
        <a:xfrm>
          <a:off x="2057819" y="3720552"/>
          <a:ext cx="688120" cy="6881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82F0-1228-4E3D-8A0B-E34F0FA7A1BB}">
      <dsp:nvSpPr>
        <dsp:cNvPr id="0" name=""/>
        <dsp:cNvSpPr/>
      </dsp:nvSpPr>
      <dsp:spPr>
        <a:xfrm>
          <a:off x="1418850" y="5037811"/>
          <a:ext cx="19660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Freeze model for inference</a:t>
          </a:r>
        </a:p>
      </dsp:txBody>
      <dsp:txXfrm>
        <a:off x="1418850" y="5037811"/>
        <a:ext cx="1966058" cy="720000"/>
      </dsp:txXfrm>
    </dsp:sp>
    <dsp:sp modelId="{F1ADAD33-716C-4D3D-83F2-8A5B6A571417}">
      <dsp:nvSpPr>
        <dsp:cNvPr id="0" name=""/>
        <dsp:cNvSpPr/>
      </dsp:nvSpPr>
      <dsp:spPr>
        <a:xfrm>
          <a:off x="4112350" y="3464964"/>
          <a:ext cx="1199295" cy="11992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2FFEA-22DE-4871-A67E-62CB08D16EC7}">
      <dsp:nvSpPr>
        <dsp:cNvPr id="0" name=""/>
        <dsp:cNvSpPr/>
      </dsp:nvSpPr>
      <dsp:spPr>
        <a:xfrm>
          <a:off x="4367938" y="3720552"/>
          <a:ext cx="688120" cy="6881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55D5-F13B-41E1-8E08-5A496872D36A}">
      <dsp:nvSpPr>
        <dsp:cNvPr id="0" name=""/>
        <dsp:cNvSpPr/>
      </dsp:nvSpPr>
      <dsp:spPr>
        <a:xfrm>
          <a:off x="3728969" y="5037811"/>
          <a:ext cx="19660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entury Gothic" panose="020B0502020202020204"/>
            </a:rPr>
            <a:t>Compile the</a:t>
          </a:r>
          <a:r>
            <a:rPr lang="en-US" sz="1100" kern="1200"/>
            <a:t> </a:t>
          </a:r>
          <a:r>
            <a:rPr lang="en-US" sz="1100" kern="1200" err="1"/>
            <a:t>Movidius</a:t>
          </a:r>
          <a:r>
            <a:rPr lang="en-US" sz="1100" kern="1200"/>
            <a:t>™ graph file</a:t>
          </a:r>
        </a:p>
      </dsp:txBody>
      <dsp:txXfrm>
        <a:off x="3728969" y="5037811"/>
        <a:ext cx="196605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D9F2E-103A-46F6-8B52-019DFDF493DE}">
      <dsp:nvSpPr>
        <dsp:cNvPr id="0" name=""/>
        <dsp:cNvSpPr/>
      </dsp:nvSpPr>
      <dsp:spPr>
        <a:xfrm>
          <a:off x="0" y="638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5CD9D-758B-4781-8D27-A719EE55E029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75A01-753C-4C2F-8A58-736A92C9918D}">
      <dsp:nvSpPr>
        <dsp:cNvPr id="0" name=""/>
        <dsp:cNvSpPr/>
      </dsp:nvSpPr>
      <dsp:spPr>
        <a:xfrm>
          <a:off x="1725715" y="638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Environmental constraints</a:t>
          </a:r>
        </a:p>
      </dsp:txBody>
      <dsp:txXfrm>
        <a:off x="1725715" y="638"/>
        <a:ext cx="4180465" cy="1494125"/>
      </dsp:txXfrm>
    </dsp:sp>
    <dsp:sp modelId="{C7C4D12A-C1DA-4661-A396-DE0FC1F59897}">
      <dsp:nvSpPr>
        <dsp:cNvPr id="0" name=""/>
        <dsp:cNvSpPr/>
      </dsp:nvSpPr>
      <dsp:spPr>
        <a:xfrm>
          <a:off x="0" y="1868296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0FA3C-701B-48ED-B22C-8907AA954A1E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293C6-8479-46F0-BAE6-577FBD3E45AB}">
      <dsp:nvSpPr>
        <dsp:cNvPr id="0" name=""/>
        <dsp:cNvSpPr/>
      </dsp:nvSpPr>
      <dsp:spPr>
        <a:xfrm>
          <a:off x="1725715" y="1868296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Memory constraints</a:t>
          </a:r>
        </a:p>
      </dsp:txBody>
      <dsp:txXfrm>
        <a:off x="1725715" y="1868296"/>
        <a:ext cx="4180465" cy="1494125"/>
      </dsp:txXfrm>
    </dsp:sp>
    <dsp:sp modelId="{E680FF6E-826F-489A-BB49-01DFB170C0FF}">
      <dsp:nvSpPr>
        <dsp:cNvPr id="0" name=""/>
        <dsp:cNvSpPr/>
      </dsp:nvSpPr>
      <dsp:spPr>
        <a:xfrm>
          <a:off x="0" y="3735953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635CA-2415-4DBB-8B80-A090275B99AF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087CD-AA7B-49D4-AE5F-80D81A7B6254}">
      <dsp:nvSpPr>
        <dsp:cNvPr id="0" name=""/>
        <dsp:cNvSpPr/>
      </dsp:nvSpPr>
      <dsp:spPr>
        <a:xfrm>
          <a:off x="1725715" y="3735953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Lack of proper reference material </a:t>
          </a:r>
        </a:p>
      </dsp:txBody>
      <dsp:txXfrm>
        <a:off x="1725715" y="3735953"/>
        <a:ext cx="4180465" cy="1494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79EBD-6960-4110-BBE8-856F8EC8F29F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6C80A-A32C-4142-A265-F5A04FB79A77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BF068-7A14-49B8-9B84-41682433E16D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HC-05 Bluetooth module is used to establish a connection between the ASL detection system and the robot.</a:t>
          </a:r>
        </a:p>
      </dsp:txBody>
      <dsp:txXfrm>
        <a:off x="1812443" y="849991"/>
        <a:ext cx="4093737" cy="1569215"/>
      </dsp:txXfrm>
    </dsp:sp>
    <dsp:sp modelId="{47BBD466-EFCC-413F-B7A4-6300E586BBEF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3DA47-DD71-4AB5-9961-96B16EF08948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A5FD3-8895-4985-843A-2247FF30AF87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the transferred commands inferenced by the neural network, bot motion is controlled with Arduino Uno board.</a:t>
          </a:r>
        </a:p>
      </dsp:txBody>
      <dsp:txXfrm>
        <a:off x="1812443" y="2811510"/>
        <a:ext cx="4093737" cy="15692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67429-4516-4DA4-969A-61BD782CF7CF}">
      <dsp:nvSpPr>
        <dsp:cNvPr id="0" name=""/>
        <dsp:cNvSpPr/>
      </dsp:nvSpPr>
      <dsp:spPr>
        <a:xfrm>
          <a:off x="0" y="3191"/>
          <a:ext cx="5906181" cy="14926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AA409-3999-4E75-8076-FBE19307091D}">
      <dsp:nvSpPr>
        <dsp:cNvPr id="0" name=""/>
        <dsp:cNvSpPr/>
      </dsp:nvSpPr>
      <dsp:spPr>
        <a:xfrm>
          <a:off x="451531" y="339042"/>
          <a:ext cx="820966" cy="820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9A07D-CF43-40CF-8147-D10B8108E56E}">
      <dsp:nvSpPr>
        <dsp:cNvPr id="0" name=""/>
        <dsp:cNvSpPr/>
      </dsp:nvSpPr>
      <dsp:spPr>
        <a:xfrm>
          <a:off x="1724030" y="3191"/>
          <a:ext cx="2657781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&amp; Description:</a:t>
          </a:r>
        </a:p>
      </dsp:txBody>
      <dsp:txXfrm>
        <a:off x="1724030" y="3191"/>
        <a:ext cx="2657781" cy="1492666"/>
      </dsp:txXfrm>
    </dsp:sp>
    <dsp:sp modelId="{4EECED47-F52F-4331-A69A-2A5992949722}">
      <dsp:nvSpPr>
        <dsp:cNvPr id="0" name=""/>
        <dsp:cNvSpPr/>
      </dsp:nvSpPr>
      <dsp:spPr>
        <a:xfrm>
          <a:off x="4381811" y="3191"/>
          <a:ext cx="1522684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IntroductionAndDescription</a:t>
          </a:r>
          <a:endParaRPr lang="en-US" sz="1100" kern="1200"/>
        </a:p>
      </dsp:txBody>
      <dsp:txXfrm>
        <a:off x="4381811" y="3191"/>
        <a:ext cx="1522684" cy="1492666"/>
      </dsp:txXfrm>
    </dsp:sp>
    <dsp:sp modelId="{1A09342C-D179-44A6-96F5-EC4A9F05C2CE}">
      <dsp:nvSpPr>
        <dsp:cNvPr id="0" name=""/>
        <dsp:cNvSpPr/>
      </dsp:nvSpPr>
      <dsp:spPr>
        <a:xfrm>
          <a:off x="0" y="1869025"/>
          <a:ext cx="5906181" cy="14926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A1150-2B39-44C1-B4B8-CE186A646E6A}">
      <dsp:nvSpPr>
        <dsp:cNvPr id="0" name=""/>
        <dsp:cNvSpPr/>
      </dsp:nvSpPr>
      <dsp:spPr>
        <a:xfrm>
          <a:off x="451531" y="2204875"/>
          <a:ext cx="820966" cy="82096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E5B8F-9433-4A1A-8CE3-5BCFA642EB9C}">
      <dsp:nvSpPr>
        <dsp:cNvPr id="0" name=""/>
        <dsp:cNvSpPr/>
      </dsp:nvSpPr>
      <dsp:spPr>
        <a:xfrm>
          <a:off x="1724030" y="1869025"/>
          <a:ext cx="2657781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Commands, Forward and Backward Movement of Bot:</a:t>
          </a:r>
        </a:p>
      </dsp:txBody>
      <dsp:txXfrm>
        <a:off x="1724030" y="1869025"/>
        <a:ext cx="2657781" cy="1492666"/>
      </dsp:txXfrm>
    </dsp:sp>
    <dsp:sp modelId="{F6D0C960-2A0B-44C0-873B-4D4B7E3E5EFC}">
      <dsp:nvSpPr>
        <dsp:cNvPr id="0" name=""/>
        <dsp:cNvSpPr/>
      </dsp:nvSpPr>
      <dsp:spPr>
        <a:xfrm>
          <a:off x="4381811" y="1869025"/>
          <a:ext cx="1522684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6"/>
            </a:rPr>
            <a:t>Bot_Motion1</a:t>
          </a:r>
          <a:endParaRPr lang="en-US" sz="1100" kern="1200"/>
        </a:p>
      </dsp:txBody>
      <dsp:txXfrm>
        <a:off x="4381811" y="1869025"/>
        <a:ext cx="1522684" cy="1492666"/>
      </dsp:txXfrm>
    </dsp:sp>
    <dsp:sp modelId="{40ECB99A-FE31-4668-88E3-768EB488A3D4}">
      <dsp:nvSpPr>
        <dsp:cNvPr id="0" name=""/>
        <dsp:cNvSpPr/>
      </dsp:nvSpPr>
      <dsp:spPr>
        <a:xfrm>
          <a:off x="0" y="3734859"/>
          <a:ext cx="5906181" cy="14926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4962F-9DCA-4C97-BA41-A67F81104DE8}">
      <dsp:nvSpPr>
        <dsp:cNvPr id="0" name=""/>
        <dsp:cNvSpPr/>
      </dsp:nvSpPr>
      <dsp:spPr>
        <a:xfrm>
          <a:off x="451531" y="4070709"/>
          <a:ext cx="820966" cy="8209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FB09E-04AF-4AD8-813D-76511D762CB5}">
      <dsp:nvSpPr>
        <dsp:cNvPr id="0" name=""/>
        <dsp:cNvSpPr/>
      </dsp:nvSpPr>
      <dsp:spPr>
        <a:xfrm>
          <a:off x="1724030" y="3734859"/>
          <a:ext cx="2657781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Left and Right movement of Bot:</a:t>
          </a:r>
        </a:p>
      </dsp:txBody>
      <dsp:txXfrm>
        <a:off x="1724030" y="3734859"/>
        <a:ext cx="2657781" cy="1492666"/>
      </dsp:txXfrm>
    </dsp:sp>
    <dsp:sp modelId="{7B903559-F0D5-4A8F-A930-006EAA312B94}">
      <dsp:nvSpPr>
        <dsp:cNvPr id="0" name=""/>
        <dsp:cNvSpPr/>
      </dsp:nvSpPr>
      <dsp:spPr>
        <a:xfrm>
          <a:off x="4381811" y="3734859"/>
          <a:ext cx="1522684" cy="149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74" tIns="157974" rIns="157974" bIns="1579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9"/>
            </a:rPr>
            <a:t>Bot_Motion2</a:t>
          </a:r>
          <a:endParaRPr lang="en-US" sz="1100" kern="1200"/>
        </a:p>
      </dsp:txBody>
      <dsp:txXfrm>
        <a:off x="4381811" y="3734859"/>
        <a:ext cx="1522684" cy="1492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12/11/2019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12/11/2019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theSTEMpedia/4-wheel-robot-made-with-arduino-controlled-using-dabble-4650f7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8828" y="3708727"/>
            <a:ext cx="2924048" cy="157480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Team Mira: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Manojna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Sistla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Revathy Venkatesh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Srinidhi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Parshi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Naga </a:t>
            </a:r>
            <a:r>
              <a:rPr lang="en-US" b="1" err="1">
                <a:ea typeface="+mn-lt"/>
                <a:cs typeface="+mn-lt"/>
              </a:rPr>
              <a:t>Nikitha</a:t>
            </a:r>
            <a:r>
              <a:rPr lang="en-US" b="1">
                <a:ea typeface="+mn-lt"/>
                <a:cs typeface="+mn-lt"/>
              </a:rPr>
              <a:t> Kakani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E3923F-7579-4ACC-803A-25E491FB5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408" y="2034113"/>
            <a:ext cx="9332746" cy="1249680"/>
          </a:xfrm>
        </p:spPr>
        <p:txBody>
          <a:bodyPr/>
          <a:lstStyle/>
          <a:p>
            <a:br>
              <a:rPr lang="en-US" sz="4000">
                <a:ea typeface="+mj-lt"/>
                <a:cs typeface="+mj-lt"/>
              </a:rPr>
            </a:br>
            <a:r>
              <a:rPr lang="en-US" sz="4000" b="1">
                <a:solidFill>
                  <a:schemeClr val="accent2"/>
                </a:solidFill>
                <a:ea typeface="+mj-lt"/>
                <a:cs typeface="+mj-lt"/>
              </a:rPr>
              <a:t>Interpreting ASL for Bot control using Neural Networks</a:t>
            </a:r>
            <a:br>
              <a:rPr lang="en-US" sz="4000">
                <a:ea typeface="+mj-lt"/>
                <a:cs typeface="+mj-lt"/>
              </a:rPr>
            </a:br>
            <a:endParaRPr lang="en-US" sz="40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28D9-6B18-4AFC-B1A3-9C2558CB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Bluetooth Interfacing &amp; Bot Control: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FEE029D-FF58-4E9E-8AAE-54CA4827D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83963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424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F225CE5-47CE-4137-A57A-A2ED33D3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CDF532-7A31-4FEB-BF8E-5D20B1D82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9EF154-55CA-4470-86D7-4444FA75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16D93-C1C4-4950-8D6F-7E066D3EB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EF3C1DF-62BB-40F4-A85E-95E115F82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519E85-2B1A-4392-910B-D3CD6BFFE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CC2BAC3-B1F6-430E-A9C0-EA922686E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78EDAA-DD1F-48C2-9D7A-1A8D91E12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6BD17C6-96B9-4EC3-8862-3FB63C1AD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6AA96B-A865-4A4D-91C8-B2706BBCC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AAFF0F-2DAF-4CC5-BB82-B40281EFA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93301C-75EA-4103-A0AA-211E41A06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solidFill>
            <a:schemeClr val="tx2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57DDEF-0F68-47B2-9E0B-20D2691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07FED-A871-4B82-839C-3F44FBFE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BCAF89-1522-45E8-9CCE-4C4F3FA69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96B73E-F452-43B1-9FA8-B447C5C1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3D4043B-147A-42D2-A72C-65971BB97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58" y="1691640"/>
            <a:ext cx="2937320" cy="4036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245EE-378A-48F5-8B97-0126C5BD1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989" y="1700253"/>
            <a:ext cx="2795955" cy="1926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71FDBDB-8004-42CE-8595-91BB2FAE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876" y="0"/>
            <a:ext cx="4025029" cy="6858000"/>
          </a:xfrm>
          <a:prstGeom prst="rect">
            <a:avLst/>
          </a:prstGeom>
          <a:blipFill dpi="0" rotWithShape="1">
            <a:blip r:embed="rId2">
              <a:alphaModFix amt="1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C35AA-3B6C-424D-A34B-098CA7D4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442916"/>
            <a:ext cx="3238829" cy="32522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600" cap="all" spc="-100">
                <a:solidFill>
                  <a:srgbClr val="FFFFFF"/>
                </a:solidFill>
              </a:rPr>
              <a:t>Components used</a:t>
            </a:r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EC3D0F34-770B-46E3-82DE-F23CB79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0349" y="2443165"/>
            <a:ext cx="3690708" cy="254658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00A405-B02C-4FEE-BFEA-4571A385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44" y="1871106"/>
            <a:ext cx="2176240" cy="160497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19E729F-006D-4AD5-878D-92CE809A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989" y="3797817"/>
            <a:ext cx="2795955" cy="19303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circuit board&#10;&#10;Description generated with very high confidence">
            <a:extLst>
              <a:ext uri="{FF2B5EF4-FFF2-40B4-BE49-F238E27FC236}">
                <a16:creationId xmlns:a16="http://schemas.microsoft.com/office/drawing/2014/main" id="{2998EA93-31B6-450B-A186-795CEC5F1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006" y="3954840"/>
            <a:ext cx="1626716" cy="16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C35AA-3B6C-424D-A34B-098CA7D4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Arduino and Bluetooth Circuit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952D2D4-C883-43F2-9BA0-94C45B616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0"/>
          <a:stretch/>
        </p:blipFill>
        <p:spPr>
          <a:xfrm>
            <a:off x="730162" y="1562158"/>
            <a:ext cx="7561991" cy="3589784"/>
          </a:xfrm>
          <a:prstGeom prst="rect">
            <a:avLst/>
          </a:pr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E2081C5-86F6-42B0-A54A-CE4649BE4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50">
                <a:solidFill>
                  <a:srgbClr val="FFFFFF"/>
                </a:solidFill>
              </a:rPr>
              <a:t>Source: </a:t>
            </a:r>
            <a:r>
              <a:rPr lang="en-US" sz="1050">
                <a:ea typeface="+mn-lt"/>
                <a:cs typeface="+mn-lt"/>
                <a:hlinkClick r:id="rId3"/>
              </a:rPr>
              <a:t>https://create.arduino.cc/projecthub/theSTEMpedia/4-wheel-robot-made-with-arduino-controlled-using-dabble-4650f7</a:t>
            </a:r>
            <a:endParaRPr 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0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DCC15-D903-408E-AAB6-C3795220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Video demo Links: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E6665FA-388C-45F7-95E7-104F9B6B3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6958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0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987D-3C75-4B1F-954B-A6873120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5" y="642594"/>
            <a:ext cx="6886575" cy="1371600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Thank you</a:t>
            </a:r>
          </a:p>
        </p:txBody>
      </p:sp>
      <p:pic>
        <p:nvPicPr>
          <p:cNvPr id="4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09B36325-A169-4362-BAE3-8C745E855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0" y="2103120"/>
            <a:ext cx="5242560" cy="3931920"/>
          </a:xfrm>
        </p:spPr>
      </p:pic>
    </p:spTree>
    <p:extLst>
      <p:ext uri="{BB962C8B-B14F-4D97-AF65-F5344CB8AC3E}">
        <p14:creationId xmlns:p14="http://schemas.microsoft.com/office/powerpoint/2010/main" val="251475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1937F-CFC3-4911-8948-77627600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Idea and Objective: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4A52ED1-5CEE-438A-B54F-5DCA40F0123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158168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74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Tasks Performed:</a:t>
            </a:r>
          </a:p>
        </p:txBody>
      </p:sp>
      <p:graphicFrame>
        <p:nvGraphicFramePr>
          <p:cNvPr id="87" name="TextBox 50">
            <a:extLst>
              <a:ext uri="{FF2B5EF4-FFF2-40B4-BE49-F238E27FC236}">
                <a16:creationId xmlns:a16="http://schemas.microsoft.com/office/drawing/2014/main" id="{B75D68EB-0F52-423C-BF8A-28379EFE2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09886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63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12E2B-F2DC-4990-81B3-765D82B9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Hardware Components: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5AD3AED-F71E-4B8D-BB08-A3C117AB7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177991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65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6EF5-2045-4303-879E-0E72CEC6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ea typeface="+mj-lt"/>
                <a:cs typeface="+mj-lt"/>
              </a:rPr>
            </a:br>
            <a:r>
              <a:rPr lang="en-US">
                <a:solidFill>
                  <a:srgbClr val="0070C0"/>
                </a:solidFill>
                <a:ea typeface="+mj-lt"/>
                <a:cs typeface="+mj-lt"/>
              </a:rPr>
              <a:t>Training the Neural Network: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9B51-5161-449B-8F25-78892BB3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itchFamily="18" charset="0"/>
              <a:buChar char="•"/>
            </a:pPr>
            <a:r>
              <a:rPr lang="en-US" b="1"/>
              <a:t>TensorFlow Framework</a:t>
            </a:r>
          </a:p>
          <a:p>
            <a:pPr lvl="1">
              <a:buFont typeface="Arial" pitchFamily="18" charset="0"/>
              <a:buChar char="•"/>
            </a:pPr>
            <a:r>
              <a:rPr lang="en-US">
                <a:ea typeface="+mn-lt"/>
                <a:cs typeface="+mn-lt"/>
              </a:rPr>
              <a:t>Mainly used to classification, perception, Understanding, and prediction. </a:t>
            </a:r>
            <a:endParaRPr lang="en-US"/>
          </a:p>
          <a:p>
            <a:pPr marL="285750" indent="-285750">
              <a:buFont typeface="Arial" pitchFamily="18" charset="0"/>
              <a:buChar char="•"/>
            </a:pPr>
            <a:r>
              <a:rPr lang="en-US" b="1"/>
              <a:t>Inception v3 Model</a:t>
            </a:r>
          </a:p>
          <a:p>
            <a:pPr marL="560070" lvl="1" indent="-285750">
              <a:buFont typeface="Arial" pitchFamily="18" charset="0"/>
              <a:buChar char="•"/>
            </a:pPr>
            <a:r>
              <a:rPr lang="en-US"/>
              <a:t>Used for image recognition and is proved to achieve the highest accuracy compared to other models like </a:t>
            </a:r>
            <a:r>
              <a:rPr lang="en-US" err="1"/>
              <a:t>keras</a:t>
            </a:r>
            <a:r>
              <a:rPr lang="en-US"/>
              <a:t>.</a:t>
            </a:r>
          </a:p>
          <a:p>
            <a:pPr marL="274320" lvl="1" indent="0">
              <a:buNone/>
            </a:pPr>
            <a:r>
              <a:rPr lang="en-US" b="1"/>
              <a:t>Libraries Used:</a:t>
            </a:r>
          </a:p>
          <a:p>
            <a:pPr lvl="1">
              <a:buFont typeface="Arial" pitchFamily="18" charset="0"/>
              <a:buChar char="•"/>
            </a:pPr>
            <a:r>
              <a:rPr lang="en-US" b="1"/>
              <a:t>OpenCV</a:t>
            </a:r>
            <a:r>
              <a:rPr lang="en-US"/>
              <a:t> - Used for analyzing the video captured and image processing for detecting ASL gestures.</a:t>
            </a:r>
            <a:endParaRPr lang="en-US">
              <a:ea typeface="+mn-lt"/>
              <a:cs typeface="+mn-lt"/>
            </a:endParaRPr>
          </a:p>
          <a:p>
            <a:pPr marL="560070" lvl="1" indent="-285750">
              <a:buFont typeface="Arial" pitchFamily="18" charset="0"/>
              <a:buChar char="•"/>
            </a:pPr>
            <a:r>
              <a:rPr lang="en-US" b="1" err="1"/>
              <a:t>MatPlotLib</a:t>
            </a:r>
            <a:r>
              <a:rPr lang="en-US"/>
              <a:t> - Used to create figures and plots. We used this library to get a frequency analysis of the probability that we got as results.</a:t>
            </a:r>
          </a:p>
          <a:p>
            <a:pPr marL="560070" lvl="1" indent="-285750">
              <a:buFont typeface="Arial" pitchFamily="18" charset="0"/>
              <a:buChar char="•"/>
            </a:pPr>
            <a:r>
              <a:rPr lang="en-US" b="1"/>
              <a:t>NumPy </a:t>
            </a:r>
            <a:r>
              <a:rPr lang="en-US"/>
              <a:t>- Used to do mathematical operations on multi-dimensional arrays. We used this to perform MAC operations on multi-dimensional image arrays.</a:t>
            </a:r>
          </a:p>
          <a:p>
            <a:pPr marL="560070" lvl="1" indent="-285750">
              <a:buFont typeface="Arial" pitchFamily="18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A8D1-F454-40AD-B39D-FDF320C4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Work 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DDE8-85DE-4338-AD2B-B0B0F592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itchFamily="18" charset="0"/>
              <a:buChar char="•"/>
            </a:pPr>
            <a:r>
              <a:rPr lang="en-US"/>
              <a:t>Transfer Learning: Retrained the Inception model for recognition of ASL using the ASL data set. </a:t>
            </a:r>
          </a:p>
          <a:p>
            <a:pPr lvl="3">
              <a:buFont typeface="Arial" pitchFamily="18" charset="0"/>
              <a:buChar char="•"/>
            </a:pPr>
            <a:r>
              <a:rPr lang="en-US"/>
              <a:t>In NN, neurons organized in layers.  Different transformation like Regularization, normalization, sigmoid function etc.</a:t>
            </a:r>
          </a:p>
          <a:p>
            <a:pPr lvl="3">
              <a:buFont typeface="Arial" pitchFamily="18" charset="0"/>
              <a:buChar char="•"/>
            </a:pPr>
            <a:r>
              <a:rPr lang="en-US"/>
              <a:t>Pre-processing of Images- In this step we will classify each images and put it into the respective sub folder. </a:t>
            </a:r>
          </a:p>
          <a:p>
            <a:pPr lvl="3">
              <a:buFont typeface="Arial" pitchFamily="18" charset="0"/>
              <a:buChar char="•"/>
            </a:pPr>
            <a:r>
              <a:rPr lang="en-US"/>
              <a:t>Retraining the bottleneck and fine-tuning the model: we will train a new top layer which is called the bottleneck layer which can recognize specific classes of images. </a:t>
            </a:r>
          </a:p>
          <a:p>
            <a:pPr lvl="4">
              <a:buFont typeface="Arial" pitchFamily="18" charset="0"/>
              <a:buChar char="•"/>
            </a:pPr>
            <a:r>
              <a:rPr lang="en-US"/>
              <a:t>The other layers like </a:t>
            </a:r>
            <a:r>
              <a:rPr lang="en-US" err="1"/>
              <a:t>Softmax</a:t>
            </a:r>
            <a:r>
              <a:rPr lang="en-US"/>
              <a:t> layer are trained on top of this layer.</a:t>
            </a:r>
          </a:p>
          <a:p>
            <a:pPr lvl="4">
              <a:buFont typeface="Arial" pitchFamily="18" charset="0"/>
              <a:buChar char="•"/>
            </a:pPr>
            <a:r>
              <a:rPr lang="en-US"/>
              <a:t>We will get trained graph at the end of the process with respective weights for each label.</a:t>
            </a:r>
          </a:p>
          <a:p>
            <a:pPr>
              <a:buFont typeface="Arial" pitchFamily="18" charset="0"/>
              <a:buChar char="•"/>
            </a:pPr>
            <a:r>
              <a:rPr lang="en-US"/>
              <a:t>Inference or validation: We used the trained graph obtained in the above step to do the inference and obtain the results by giving different images.</a:t>
            </a:r>
          </a:p>
          <a:p>
            <a:pPr>
              <a:buFont typeface="Arial" pitchFamily="18" charset="0"/>
              <a:buChar char="•"/>
            </a:pPr>
            <a:r>
              <a:rPr lang="en-US"/>
              <a:t>We also used webcam to record the live video and then use the trained graph to infer each gesture</a:t>
            </a:r>
          </a:p>
          <a:p>
            <a:pPr marL="0" indent="0">
              <a:buNone/>
            </a:pPr>
            <a:endParaRPr lang="en-US"/>
          </a:p>
          <a:p>
            <a:pPr>
              <a:buFont typeface="Arial" pitchFamily="18" charset="0"/>
              <a:buChar char="•"/>
            </a:pPr>
            <a:endParaRPr lang="en-US"/>
          </a:p>
          <a:p>
            <a:pPr>
              <a:buFont typeface="Arial" pitchFamily="18" charset="0"/>
              <a:buChar char="•"/>
            </a:pPr>
            <a:endParaRPr lang="en-US"/>
          </a:p>
          <a:p>
            <a:pPr>
              <a:buFont typeface="Arial" pitchFamily="18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4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761A-280F-46E8-A5AC-C860D4A8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Inference on Edge: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6A06-65EC-4DD9-B8F0-9281A861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Neural Compute stick: </a:t>
            </a:r>
            <a:endParaRPr lang="en-US"/>
          </a:p>
          <a:p>
            <a:pPr>
              <a:buFont typeface="Arial" pitchFamily="18" charset="0"/>
              <a:buChar char="•"/>
            </a:pPr>
            <a:r>
              <a:rPr lang="en-US"/>
              <a:t>A USB like visual processing unit </a:t>
            </a:r>
          </a:p>
          <a:p>
            <a:pPr>
              <a:buFont typeface="Arial" pitchFamily="18" charset="0"/>
              <a:buChar char="•"/>
            </a:pPr>
            <a:r>
              <a:rPr lang="en-US"/>
              <a:t>used for developing, fine tuning and deployment of Deep Neural Networks (DNNs) in a power constrained environment.</a:t>
            </a:r>
          </a:p>
          <a:p>
            <a:pPr marL="0" indent="0">
              <a:buNone/>
            </a:pPr>
            <a:r>
              <a:rPr lang="en-US" b="1"/>
              <a:t>NCSDK:</a:t>
            </a:r>
          </a:p>
          <a:p>
            <a:pPr>
              <a:buFont typeface="Arial" pitchFamily="18" charset="0"/>
              <a:buChar char="•"/>
            </a:pPr>
            <a:r>
              <a:rPr lang="en-US"/>
              <a:t>Contains set of software tools to compile, validate and profile neural networks</a:t>
            </a:r>
          </a:p>
          <a:p>
            <a:pPr>
              <a:buFont typeface="Arial" pitchFamily="18" charset="0"/>
              <a:buChar char="•"/>
            </a:pPr>
            <a:r>
              <a:rPr lang="en-US"/>
              <a:t>Modes:</a:t>
            </a:r>
          </a:p>
          <a:p>
            <a:pPr lvl="1">
              <a:buFont typeface="Arial" pitchFamily="18" charset="0"/>
              <a:buChar char="•"/>
            </a:pPr>
            <a:r>
              <a:rPr lang="en-US"/>
              <a:t>Full system</a:t>
            </a:r>
          </a:p>
          <a:p>
            <a:pPr lvl="1">
              <a:buFont typeface="Arial" pitchFamily="18" charset="0"/>
              <a:buChar char="•"/>
            </a:pPr>
            <a:r>
              <a:rPr lang="en-US"/>
              <a:t>API</a:t>
            </a:r>
          </a:p>
          <a:p>
            <a:pPr>
              <a:buFont typeface="Arial" pitchFamily="18" charset="0"/>
              <a:buChar char="•"/>
            </a:pPr>
            <a:r>
              <a:rPr lang="en-US" b="1"/>
              <a:t>Supported Frameworks: </a:t>
            </a:r>
            <a:r>
              <a:rPr lang="en-US"/>
              <a:t>Caffee or TensorFlow</a:t>
            </a:r>
          </a:p>
          <a:p>
            <a:pPr>
              <a:buFont typeface="Arial" pitchFamily="18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7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F9DB5-CA4B-4511-BAF6-9FACE55F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Execution steps: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3E7BB9C-3BEE-4787-B0A2-B008FAAC8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078285"/>
              </p:ext>
            </p:extLst>
          </p:nvPr>
        </p:nvGraphicFramePr>
        <p:xfrm>
          <a:off x="4773634" y="168343"/>
          <a:ext cx="7113878" cy="6438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1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C64AB-F2D3-4E74-9032-965274B2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Issues Faced: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5A2A12-F82F-410E-891C-0BEE88FFF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14179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021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D4E1D27128D499E2DED44B3CAF443" ma:contentTypeVersion="13" ma:contentTypeDescription="Create a new document." ma:contentTypeScope="" ma:versionID="6b39bf2197067367943ded1da3bf686b">
  <xsd:schema xmlns:xsd="http://www.w3.org/2001/XMLSchema" xmlns:xs="http://www.w3.org/2001/XMLSchema" xmlns:p="http://schemas.microsoft.com/office/2006/metadata/properties" xmlns:ns3="f61bd5e4-10d7-4774-8f22-6aeda8cc17a9" xmlns:ns4="598effb1-f6ce-48dc-9d63-059db30f3c73" targetNamespace="http://schemas.microsoft.com/office/2006/metadata/properties" ma:root="true" ma:fieldsID="0c7e666fd38d4176465810a280008046" ns3:_="" ns4:_="">
    <xsd:import namespace="f61bd5e4-10d7-4774-8f22-6aeda8cc17a9"/>
    <xsd:import namespace="598effb1-f6ce-48dc-9d63-059db30f3c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1bd5e4-10d7-4774-8f22-6aeda8cc1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effb1-f6ce-48dc-9d63-059db30f3c7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61bd5e4-10d7-4774-8f22-6aeda8cc17a9" xsi:nil="true"/>
  </documentManagement>
</p:properties>
</file>

<file path=customXml/itemProps1.xml><?xml version="1.0" encoding="utf-8"?>
<ds:datastoreItem xmlns:ds="http://schemas.openxmlformats.org/officeDocument/2006/customXml" ds:itemID="{E18DD1EA-AD34-489A-9CB4-AC8555B3DA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1bd5e4-10d7-4774-8f22-6aeda8cc17a9"/>
    <ds:schemaRef ds:uri="598effb1-f6ce-48dc-9d63-059db30f3c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f61bd5e4-10d7-4774-8f22-6aeda8cc17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tf78757031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Savon</vt:lpstr>
      <vt:lpstr> Interpreting ASL for Bot control using Neural Networks </vt:lpstr>
      <vt:lpstr>Idea and Objective:</vt:lpstr>
      <vt:lpstr>Tasks Performed:</vt:lpstr>
      <vt:lpstr>Hardware Components: </vt:lpstr>
      <vt:lpstr> Training the Neural Network: </vt:lpstr>
      <vt:lpstr>Work Flow:</vt:lpstr>
      <vt:lpstr>Inference on Edge:</vt:lpstr>
      <vt:lpstr>Execution steps:</vt:lpstr>
      <vt:lpstr>Issues Faced:</vt:lpstr>
      <vt:lpstr>Bluetooth Interfacing &amp; Bot Control:</vt:lpstr>
      <vt:lpstr>Components used</vt:lpstr>
      <vt:lpstr>Arduino and Bluetooth Circuit</vt:lpstr>
      <vt:lpstr>Video demo Links: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/>
  <cp:revision>2</cp:revision>
  <dcterms:created xsi:type="dcterms:W3CDTF">2019-12-10T01:15:57Z</dcterms:created>
  <dcterms:modified xsi:type="dcterms:W3CDTF">2019-12-11T15:57:39Z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0x010100A00D4E1D27128D499E2DED44B3CAF443</vt:lpwstr>
  </property>
</Properties>
</file>